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erverZoom="100000" strictFirstAndLastChars="0" saveSubsetFonts="1" bookmarkIdSeed="2">
  <p:sldMasterIdLst>
    <p:sldMasterId id="2147483648" r:id="rId1"/>
    <p:sldMasterId id="2147483649" r:id="rId2"/>
    <p:sldMasterId id="2147483650" r:id="rId3"/>
    <p:sldMasterId id="2147483651" r:id="rId4"/>
    <p:sldMasterId id="2147483652" r:id="rId5"/>
    <p:sldMasterId id="2147483653" r:id="rId6"/>
  </p:sldMasterIdLst>
  <p:notesMasterIdLst>
    <p:notesMasterId r:id="rId36"/>
  </p:notesMasterIdLst>
  <p:sldIdLst>
    <p:sldId id="288" r:id="rId7"/>
    <p:sldId id="289" r:id="rId8"/>
    <p:sldId id="290" r:id="rId9"/>
    <p:sldId id="256" r:id="rId10"/>
    <p:sldId id="257" r:id="rId11"/>
    <p:sldId id="258" r:id="rId12"/>
    <p:sldId id="259" r:id="rId13"/>
    <p:sldId id="260" r:id="rId14"/>
    <p:sldId id="291" r:id="rId15"/>
    <p:sldId id="261" r:id="rId16"/>
    <p:sldId id="283" r:id="rId17"/>
    <p:sldId id="274" r:id="rId18"/>
    <p:sldId id="263" r:id="rId19"/>
    <p:sldId id="264" r:id="rId20"/>
    <p:sldId id="266" r:id="rId21"/>
    <p:sldId id="292" r:id="rId22"/>
    <p:sldId id="285" r:id="rId23"/>
    <p:sldId id="267" r:id="rId24"/>
    <p:sldId id="269" r:id="rId25"/>
    <p:sldId id="293" r:id="rId26"/>
    <p:sldId id="270" r:id="rId27"/>
    <p:sldId id="273" r:id="rId28"/>
    <p:sldId id="286" r:id="rId29"/>
    <p:sldId id="281" r:id="rId30"/>
    <p:sldId id="276" r:id="rId31"/>
    <p:sldId id="277" r:id="rId32"/>
    <p:sldId id="287" r:id="rId33"/>
    <p:sldId id="278" r:id="rId34"/>
    <p:sldId id="280" r:id="rId35"/>
  </p:sldIdLst>
  <p:sldSz cx="13004800" cy="9753600"/>
  <p:notesSz cx="6858000" cy="9144000"/>
  <p:defaultTextStyle>
    <a:defPPr>
      <a:defRPr lang="en-US"/>
    </a:defPPr>
    <a:lvl1pPr algn="ctr" defTabSz="457200" rtl="0" fontAlgn="base" hangingPunct="0">
      <a:spcBef>
        <a:spcPct val="0"/>
      </a:spcBef>
      <a:spcAft>
        <a:spcPct val="0"/>
      </a:spcAft>
      <a:defRPr sz="4200" kern="1200">
        <a:solidFill>
          <a:srgbClr val="FFFFFF"/>
        </a:solidFill>
        <a:latin typeface="Chalkduster" charset="0"/>
        <a:ea typeface="Chalkduster" charset="0"/>
        <a:cs typeface="Chalkduster" charset="0"/>
        <a:sym typeface="Chalkduster" charset="0"/>
      </a:defRPr>
    </a:lvl1pPr>
    <a:lvl2pPr marL="342900" algn="ctr" defTabSz="457200" rtl="0" fontAlgn="base" hangingPunct="0">
      <a:spcBef>
        <a:spcPct val="0"/>
      </a:spcBef>
      <a:spcAft>
        <a:spcPct val="0"/>
      </a:spcAft>
      <a:defRPr sz="4200" kern="1200">
        <a:solidFill>
          <a:srgbClr val="FFFFFF"/>
        </a:solidFill>
        <a:latin typeface="Chalkduster" charset="0"/>
        <a:ea typeface="Chalkduster" charset="0"/>
        <a:cs typeface="Chalkduster" charset="0"/>
        <a:sym typeface="Chalkduster" charset="0"/>
      </a:defRPr>
    </a:lvl2pPr>
    <a:lvl3pPr marL="685800" algn="ctr" defTabSz="457200" rtl="0" fontAlgn="base" hangingPunct="0">
      <a:spcBef>
        <a:spcPct val="0"/>
      </a:spcBef>
      <a:spcAft>
        <a:spcPct val="0"/>
      </a:spcAft>
      <a:defRPr sz="4200" kern="1200">
        <a:solidFill>
          <a:srgbClr val="FFFFFF"/>
        </a:solidFill>
        <a:latin typeface="Chalkduster" charset="0"/>
        <a:ea typeface="Chalkduster" charset="0"/>
        <a:cs typeface="Chalkduster" charset="0"/>
        <a:sym typeface="Chalkduster" charset="0"/>
      </a:defRPr>
    </a:lvl3pPr>
    <a:lvl4pPr marL="1028700" algn="ctr" defTabSz="457200" rtl="0" fontAlgn="base" hangingPunct="0">
      <a:spcBef>
        <a:spcPct val="0"/>
      </a:spcBef>
      <a:spcAft>
        <a:spcPct val="0"/>
      </a:spcAft>
      <a:defRPr sz="4200" kern="1200">
        <a:solidFill>
          <a:srgbClr val="FFFFFF"/>
        </a:solidFill>
        <a:latin typeface="Chalkduster" charset="0"/>
        <a:ea typeface="Chalkduster" charset="0"/>
        <a:cs typeface="Chalkduster" charset="0"/>
        <a:sym typeface="Chalkduster" charset="0"/>
      </a:defRPr>
    </a:lvl4pPr>
    <a:lvl5pPr marL="1371600" algn="ctr" defTabSz="457200" rtl="0" fontAlgn="base" hangingPunct="0">
      <a:spcBef>
        <a:spcPct val="0"/>
      </a:spcBef>
      <a:spcAft>
        <a:spcPct val="0"/>
      </a:spcAft>
      <a:defRPr sz="4200" kern="1200">
        <a:solidFill>
          <a:srgbClr val="FFFFFF"/>
        </a:solidFill>
        <a:latin typeface="Chalkduster" charset="0"/>
        <a:ea typeface="Chalkduster" charset="0"/>
        <a:cs typeface="Chalkduster" charset="0"/>
        <a:sym typeface="Chalkduster" charset="0"/>
      </a:defRPr>
    </a:lvl5pPr>
    <a:lvl6pPr marL="2286000" algn="l" defTabSz="914400" rtl="0" eaLnBrk="1" latinLnBrk="0" hangingPunct="1">
      <a:defRPr sz="4200" kern="1200">
        <a:solidFill>
          <a:srgbClr val="FFFFFF"/>
        </a:solidFill>
        <a:latin typeface="Chalkduster" charset="0"/>
        <a:ea typeface="Chalkduster" charset="0"/>
        <a:cs typeface="Chalkduster" charset="0"/>
        <a:sym typeface="Chalkduster" charset="0"/>
      </a:defRPr>
    </a:lvl6pPr>
    <a:lvl7pPr marL="2743200" algn="l" defTabSz="914400" rtl="0" eaLnBrk="1" latinLnBrk="0" hangingPunct="1">
      <a:defRPr sz="4200" kern="1200">
        <a:solidFill>
          <a:srgbClr val="FFFFFF"/>
        </a:solidFill>
        <a:latin typeface="Chalkduster" charset="0"/>
        <a:ea typeface="Chalkduster" charset="0"/>
        <a:cs typeface="Chalkduster" charset="0"/>
        <a:sym typeface="Chalkduster" charset="0"/>
      </a:defRPr>
    </a:lvl7pPr>
    <a:lvl8pPr marL="3200400" algn="l" defTabSz="914400" rtl="0" eaLnBrk="1" latinLnBrk="0" hangingPunct="1">
      <a:defRPr sz="4200" kern="1200">
        <a:solidFill>
          <a:srgbClr val="FFFFFF"/>
        </a:solidFill>
        <a:latin typeface="Chalkduster" charset="0"/>
        <a:ea typeface="Chalkduster" charset="0"/>
        <a:cs typeface="Chalkduster" charset="0"/>
        <a:sym typeface="Chalkduster" charset="0"/>
      </a:defRPr>
    </a:lvl8pPr>
    <a:lvl9pPr marL="3657600" algn="l" defTabSz="914400" rtl="0" eaLnBrk="1" latinLnBrk="0" hangingPunct="1">
      <a:defRPr sz="4200" kern="1200">
        <a:solidFill>
          <a:srgbClr val="FFFFFF"/>
        </a:solidFill>
        <a:latin typeface="Chalkduster" charset="0"/>
        <a:ea typeface="Chalkduster" charset="0"/>
        <a:cs typeface="Chalkduster" charset="0"/>
        <a:sym typeface="Chalkduster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566" autoAdjust="0"/>
    <p:restoredTop sz="94671" autoAdjust="0"/>
  </p:normalViewPr>
  <p:slideViewPr>
    <p:cSldViewPr>
      <p:cViewPr>
        <p:scale>
          <a:sx n="20" d="100"/>
          <a:sy n="20" d="100"/>
        </p:scale>
        <p:origin x="-2292" y="-990"/>
      </p:cViewPr>
      <p:guideLst>
        <p:guide orient="horz" pos="3072"/>
        <p:guide pos="4096"/>
      </p:guideLst>
    </p:cSldViewPr>
  </p:slideViewPr>
  <p:outlineViewPr>
    <p:cViewPr>
      <p:scale>
        <a:sx n="33" d="100"/>
        <a:sy n="33" d="100"/>
      </p:scale>
      <p:origin x="0" y="2592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1"/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7170" name="Rectangle 2"/>
          <p:cNvSpPr>
            <a:spLocks noGrp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>
                <a:sym typeface="Chalkboard SE" charset="0"/>
              </a:rPr>
              <a:t>Click to edit Master text styles</a:t>
            </a:r>
          </a:p>
          <a:p>
            <a:pPr lvl="1"/>
            <a:r>
              <a:rPr lang="en-US" smtClean="0">
                <a:sym typeface="Chalkboard SE" charset="0"/>
              </a:rPr>
              <a:t>Second level</a:t>
            </a:r>
          </a:p>
          <a:p>
            <a:pPr lvl="2"/>
            <a:r>
              <a:rPr lang="en-US" smtClean="0">
                <a:sym typeface="Chalkboard SE" charset="0"/>
              </a:rPr>
              <a:t>Third level</a:t>
            </a:r>
          </a:p>
          <a:p>
            <a:pPr lvl="3"/>
            <a:r>
              <a:rPr lang="en-US" smtClean="0">
                <a:sym typeface="Chalkboard SE" charset="0"/>
              </a:rPr>
              <a:t>Fourth level</a:t>
            </a:r>
          </a:p>
          <a:p>
            <a:pPr lvl="4"/>
            <a:r>
              <a:rPr lang="en-US" smtClean="0">
                <a:sym typeface="Chalkboard SE" charset="0"/>
              </a:rPr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4098015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fontAlgn="base" hangingPunct="0">
      <a:lnSpc>
        <a:spcPts val="3500"/>
      </a:lnSpc>
      <a:spcBef>
        <a:spcPct val="0"/>
      </a:spcBef>
      <a:spcAft>
        <a:spcPct val="0"/>
      </a:spcAft>
      <a:defRPr sz="2400" kern="1200">
        <a:solidFill>
          <a:srgbClr val="572E2D"/>
        </a:solidFill>
        <a:latin typeface="Chalkboard SE" charset="0"/>
        <a:ea typeface="Chalkboard SE" charset="0"/>
        <a:cs typeface="Chalkboard SE" charset="0"/>
        <a:sym typeface="Chalkboard SE" charset="0"/>
      </a:defRPr>
    </a:lvl1pPr>
    <a:lvl2pPr marL="342900" algn="l" defTabSz="457200" rtl="0" fontAlgn="base" hangingPunct="0">
      <a:lnSpc>
        <a:spcPts val="3500"/>
      </a:lnSpc>
      <a:spcBef>
        <a:spcPct val="0"/>
      </a:spcBef>
      <a:spcAft>
        <a:spcPct val="0"/>
      </a:spcAft>
      <a:defRPr sz="2400" kern="1200">
        <a:solidFill>
          <a:srgbClr val="572E2D"/>
        </a:solidFill>
        <a:latin typeface="Chalkboard SE" charset="0"/>
        <a:ea typeface="Chalkboard SE" charset="0"/>
        <a:cs typeface="Chalkboard SE" charset="0"/>
        <a:sym typeface="Chalkboard SE" charset="0"/>
      </a:defRPr>
    </a:lvl2pPr>
    <a:lvl3pPr marL="685800" algn="l" defTabSz="457200" rtl="0" fontAlgn="base" hangingPunct="0">
      <a:lnSpc>
        <a:spcPts val="3500"/>
      </a:lnSpc>
      <a:spcBef>
        <a:spcPct val="0"/>
      </a:spcBef>
      <a:spcAft>
        <a:spcPct val="0"/>
      </a:spcAft>
      <a:defRPr sz="2400" kern="1200">
        <a:solidFill>
          <a:srgbClr val="572E2D"/>
        </a:solidFill>
        <a:latin typeface="Chalkboard SE" charset="0"/>
        <a:ea typeface="Chalkboard SE" charset="0"/>
        <a:cs typeface="Chalkboard SE" charset="0"/>
        <a:sym typeface="Chalkboard SE" charset="0"/>
      </a:defRPr>
    </a:lvl3pPr>
    <a:lvl4pPr marL="1028700" algn="l" defTabSz="457200" rtl="0" fontAlgn="base" hangingPunct="0">
      <a:lnSpc>
        <a:spcPts val="3500"/>
      </a:lnSpc>
      <a:spcBef>
        <a:spcPct val="0"/>
      </a:spcBef>
      <a:spcAft>
        <a:spcPct val="0"/>
      </a:spcAft>
      <a:defRPr sz="2400" kern="1200">
        <a:solidFill>
          <a:srgbClr val="572E2D"/>
        </a:solidFill>
        <a:latin typeface="Chalkboard SE" charset="0"/>
        <a:ea typeface="Chalkboard SE" charset="0"/>
        <a:cs typeface="Chalkboard SE" charset="0"/>
        <a:sym typeface="Chalkboard SE" charset="0"/>
      </a:defRPr>
    </a:lvl4pPr>
    <a:lvl5pPr marL="1371600" algn="l" defTabSz="457200" rtl="0" fontAlgn="base" hangingPunct="0">
      <a:lnSpc>
        <a:spcPts val="3500"/>
      </a:lnSpc>
      <a:spcBef>
        <a:spcPct val="0"/>
      </a:spcBef>
      <a:spcAft>
        <a:spcPct val="0"/>
      </a:spcAft>
      <a:defRPr sz="2400" kern="1200">
        <a:solidFill>
          <a:srgbClr val="572E2D"/>
        </a:solidFill>
        <a:latin typeface="Chalkboard SE" charset="0"/>
        <a:ea typeface="Chalkboard SE" charset="0"/>
        <a:cs typeface="Chalkboard SE" charset="0"/>
        <a:sym typeface="Chalkboard SE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834848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65076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680589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620159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456233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785414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164459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131339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909691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768723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007961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198719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023949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2163448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75187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66232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758822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50098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569141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059767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585718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180930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334548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096817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18600" y="203200"/>
            <a:ext cx="2616200" cy="84836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70000" y="203200"/>
            <a:ext cx="7696200" cy="84836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925497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237444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500341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4894898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70000" y="1066800"/>
            <a:ext cx="5156200" cy="7620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78600" y="1066800"/>
            <a:ext cx="5156200" cy="7620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476206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4975223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3483938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017086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175797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7732549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1506866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0159329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28163" y="390525"/>
            <a:ext cx="2925762" cy="829627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0875" y="390525"/>
            <a:ext cx="8624888" cy="82962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9667451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7085117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0875" y="2276475"/>
            <a:ext cx="11703050" cy="64357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7723968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5145051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0875" y="2276475"/>
            <a:ext cx="5775325" cy="643572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78600" y="2276475"/>
            <a:ext cx="5775325" cy="643572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6656581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8849182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8834895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383610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7245821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1678831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1967240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0875" y="2276475"/>
            <a:ext cx="11703050" cy="64357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7703225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28163" y="390525"/>
            <a:ext cx="2925762" cy="832167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0875" y="390525"/>
            <a:ext cx="8624888" cy="83216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4112025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3955219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6631248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7856985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70000" y="5207000"/>
            <a:ext cx="5156200" cy="14605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78600" y="5207000"/>
            <a:ext cx="5156200" cy="14605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6898844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4747189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104166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70000" y="2946400"/>
            <a:ext cx="5156200" cy="5740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78600" y="2946400"/>
            <a:ext cx="5156200" cy="5740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6620835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0183652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0887553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7283300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7328567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18600" y="2565400"/>
            <a:ext cx="2616200" cy="41021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70000" y="2565400"/>
            <a:ext cx="7696200" cy="41021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7782753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1578176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0875" y="2276475"/>
            <a:ext cx="11703050" cy="64357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2322537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6627442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0875" y="2276475"/>
            <a:ext cx="5775325" cy="643572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78600" y="2276475"/>
            <a:ext cx="5775325" cy="643572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70115281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421069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8725539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42248722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8958550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4207878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0974192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0875" y="2276475"/>
            <a:ext cx="11703050" cy="64357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8065039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28163" y="203200"/>
            <a:ext cx="2925762" cy="8509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0875" y="203200"/>
            <a:ext cx="8624888" cy="85090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6746234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12408782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0875" y="2276475"/>
            <a:ext cx="11703050" cy="64357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82316764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82723384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0875" y="2276475"/>
            <a:ext cx="5775325" cy="643572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78600" y="2276475"/>
            <a:ext cx="5775325" cy="643572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329501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4151099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75717319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04788212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28600521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7639484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77966018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0875" y="2276475"/>
            <a:ext cx="11703050" cy="64357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74209538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28163" y="2276475"/>
            <a:ext cx="2925762" cy="69183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0875" y="2276475"/>
            <a:ext cx="8624888" cy="69183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152860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784826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547978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586700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2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Rectangle 1"/>
          <p:cNvSpPr>
            <a:spLocks noGrp="1"/>
          </p:cNvSpPr>
          <p:nvPr>
            <p:ph type="title"/>
          </p:nvPr>
        </p:nvSpPr>
        <p:spPr bwMode="auto">
          <a:xfrm>
            <a:off x="1270000" y="203200"/>
            <a:ext cx="10464800" cy="25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>
                <a:sym typeface="Chalkduster" charset="0"/>
              </a:rPr>
              <a:t>Click to edit Master title style</a:t>
            </a:r>
          </a:p>
        </p:txBody>
      </p:sp>
      <p:sp>
        <p:nvSpPr>
          <p:cNvPr id="1026" name="Rectangle 2"/>
          <p:cNvSpPr>
            <a:spLocks noGrp="1"/>
          </p:cNvSpPr>
          <p:nvPr>
            <p:ph type="body" idx="1"/>
          </p:nvPr>
        </p:nvSpPr>
        <p:spPr bwMode="auto">
          <a:xfrm>
            <a:off x="1270000" y="2946400"/>
            <a:ext cx="10464800" cy="574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>
                <a:sym typeface="Chalkduster" charset="0"/>
              </a:rPr>
              <a:t>Click to edit Master text styles</a:t>
            </a:r>
          </a:p>
          <a:p>
            <a:pPr lvl="1"/>
            <a:r>
              <a:rPr lang="en-US" smtClean="0">
                <a:sym typeface="Chalkduster" charset="0"/>
              </a:rPr>
              <a:t>Second level</a:t>
            </a:r>
          </a:p>
          <a:p>
            <a:pPr lvl="2"/>
            <a:r>
              <a:rPr lang="en-US" smtClean="0">
                <a:sym typeface="Chalkduster" charset="0"/>
              </a:rPr>
              <a:t>Third level</a:t>
            </a:r>
          </a:p>
          <a:p>
            <a:pPr lvl="3"/>
            <a:r>
              <a:rPr lang="en-US" smtClean="0">
                <a:sym typeface="Chalkduster" charset="0"/>
              </a:rPr>
              <a:t>Fourth level</a:t>
            </a:r>
          </a:p>
          <a:p>
            <a:pPr lvl="4"/>
            <a:r>
              <a:rPr lang="en-US" smtClean="0">
                <a:sym typeface="Chalkduster" charset="0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  <p:sldLayoutId id="2147483658" r:id="rId5"/>
    <p:sldLayoutId id="2147483659" r:id="rId6"/>
    <p:sldLayoutId id="2147483660" r:id="rId7"/>
    <p:sldLayoutId id="2147483661" r:id="rId8"/>
    <p:sldLayoutId id="2147483662" r:id="rId9"/>
    <p:sldLayoutId id="2147483663" r:id="rId10"/>
    <p:sldLayoutId id="2147483664" r:id="rId11"/>
  </p:sldLayoutIdLst>
  <p:txStyles>
    <p:titleStyle>
      <a:lvl1pPr algn="ctr" defTabSz="457200" rtl="0" fontAlgn="base" hangingPunct="0">
        <a:spcBef>
          <a:spcPct val="0"/>
        </a:spcBef>
        <a:spcAft>
          <a:spcPct val="0"/>
        </a:spcAft>
        <a:defRPr sz="7200">
          <a:solidFill>
            <a:srgbClr val="FFFFFF"/>
          </a:solidFill>
          <a:latin typeface="+mj-lt"/>
          <a:ea typeface="+mj-ea"/>
          <a:cs typeface="+mj-cs"/>
          <a:sym typeface="Chalkduster" charset="0"/>
        </a:defRPr>
      </a:lvl1pPr>
      <a:lvl2pPr algn="ctr" defTabSz="457200" rtl="0" fontAlgn="base" hangingPunct="0">
        <a:spcBef>
          <a:spcPct val="0"/>
        </a:spcBef>
        <a:spcAft>
          <a:spcPct val="0"/>
        </a:spcAft>
        <a:defRPr sz="7200">
          <a:solidFill>
            <a:srgbClr val="FFFFFF"/>
          </a:solidFill>
          <a:latin typeface="Chalkduster" charset="0"/>
          <a:ea typeface="Chalkduster" charset="0"/>
          <a:cs typeface="Chalkduster" charset="0"/>
          <a:sym typeface="Chalkduster" charset="0"/>
        </a:defRPr>
      </a:lvl2pPr>
      <a:lvl3pPr algn="ctr" defTabSz="457200" rtl="0" fontAlgn="base" hangingPunct="0">
        <a:spcBef>
          <a:spcPct val="0"/>
        </a:spcBef>
        <a:spcAft>
          <a:spcPct val="0"/>
        </a:spcAft>
        <a:defRPr sz="7200">
          <a:solidFill>
            <a:srgbClr val="FFFFFF"/>
          </a:solidFill>
          <a:latin typeface="Chalkduster" charset="0"/>
          <a:ea typeface="Chalkduster" charset="0"/>
          <a:cs typeface="Chalkduster" charset="0"/>
          <a:sym typeface="Chalkduster" charset="0"/>
        </a:defRPr>
      </a:lvl3pPr>
      <a:lvl4pPr algn="ctr" defTabSz="457200" rtl="0" fontAlgn="base" hangingPunct="0">
        <a:spcBef>
          <a:spcPct val="0"/>
        </a:spcBef>
        <a:spcAft>
          <a:spcPct val="0"/>
        </a:spcAft>
        <a:defRPr sz="7200">
          <a:solidFill>
            <a:srgbClr val="FFFFFF"/>
          </a:solidFill>
          <a:latin typeface="Chalkduster" charset="0"/>
          <a:ea typeface="Chalkduster" charset="0"/>
          <a:cs typeface="Chalkduster" charset="0"/>
          <a:sym typeface="Chalkduster" charset="0"/>
        </a:defRPr>
      </a:lvl4pPr>
      <a:lvl5pPr algn="ctr" defTabSz="457200" rtl="0" fontAlgn="base" hangingPunct="0">
        <a:spcBef>
          <a:spcPct val="0"/>
        </a:spcBef>
        <a:spcAft>
          <a:spcPct val="0"/>
        </a:spcAft>
        <a:defRPr sz="7200">
          <a:solidFill>
            <a:srgbClr val="FFFFFF"/>
          </a:solidFill>
          <a:latin typeface="Chalkduster" charset="0"/>
          <a:ea typeface="Chalkduster" charset="0"/>
          <a:cs typeface="Chalkduster" charset="0"/>
          <a:sym typeface="Chalkduster" charset="0"/>
        </a:defRPr>
      </a:lvl5pPr>
      <a:lvl6pPr marL="457200" algn="ctr" defTabSz="457200" rtl="0" fontAlgn="base" hangingPunct="0">
        <a:spcBef>
          <a:spcPct val="0"/>
        </a:spcBef>
        <a:spcAft>
          <a:spcPct val="0"/>
        </a:spcAft>
        <a:defRPr sz="7200">
          <a:solidFill>
            <a:srgbClr val="FFFFFF"/>
          </a:solidFill>
          <a:latin typeface="Chalkduster" charset="0"/>
          <a:ea typeface="Chalkduster" charset="0"/>
          <a:cs typeface="Chalkduster" charset="0"/>
          <a:sym typeface="Chalkduster" charset="0"/>
        </a:defRPr>
      </a:lvl6pPr>
      <a:lvl7pPr marL="914400" algn="ctr" defTabSz="457200" rtl="0" fontAlgn="base" hangingPunct="0">
        <a:spcBef>
          <a:spcPct val="0"/>
        </a:spcBef>
        <a:spcAft>
          <a:spcPct val="0"/>
        </a:spcAft>
        <a:defRPr sz="7200">
          <a:solidFill>
            <a:srgbClr val="FFFFFF"/>
          </a:solidFill>
          <a:latin typeface="Chalkduster" charset="0"/>
          <a:ea typeface="Chalkduster" charset="0"/>
          <a:cs typeface="Chalkduster" charset="0"/>
          <a:sym typeface="Chalkduster" charset="0"/>
        </a:defRPr>
      </a:lvl7pPr>
      <a:lvl8pPr marL="1371600" algn="ctr" defTabSz="457200" rtl="0" fontAlgn="base" hangingPunct="0">
        <a:spcBef>
          <a:spcPct val="0"/>
        </a:spcBef>
        <a:spcAft>
          <a:spcPct val="0"/>
        </a:spcAft>
        <a:defRPr sz="7200">
          <a:solidFill>
            <a:srgbClr val="FFFFFF"/>
          </a:solidFill>
          <a:latin typeface="Chalkduster" charset="0"/>
          <a:ea typeface="Chalkduster" charset="0"/>
          <a:cs typeface="Chalkduster" charset="0"/>
          <a:sym typeface="Chalkduster" charset="0"/>
        </a:defRPr>
      </a:lvl8pPr>
      <a:lvl9pPr marL="1828800" algn="ctr" defTabSz="457200" rtl="0" fontAlgn="base" hangingPunct="0">
        <a:spcBef>
          <a:spcPct val="0"/>
        </a:spcBef>
        <a:spcAft>
          <a:spcPct val="0"/>
        </a:spcAft>
        <a:defRPr sz="7200">
          <a:solidFill>
            <a:srgbClr val="FFFFFF"/>
          </a:solidFill>
          <a:latin typeface="Chalkduster" charset="0"/>
          <a:ea typeface="Chalkduster" charset="0"/>
          <a:cs typeface="Chalkduster" charset="0"/>
          <a:sym typeface="Chalkduster" charset="0"/>
        </a:defRPr>
      </a:lvl9pPr>
    </p:titleStyle>
    <p:bodyStyle>
      <a:lvl1pPr marL="444500" indent="-444500" algn="l" defTabSz="457200" rtl="0" fontAlgn="base" hangingPunct="0">
        <a:spcBef>
          <a:spcPts val="3600"/>
        </a:spcBef>
        <a:spcAft>
          <a:spcPct val="0"/>
        </a:spcAft>
        <a:buSzPct val="43000"/>
        <a:buBlip>
          <a:blip r:embed="rId14"/>
        </a:buBlip>
        <a:defRPr sz="3600">
          <a:solidFill>
            <a:srgbClr val="FFFFFF"/>
          </a:solidFill>
          <a:latin typeface="+mn-lt"/>
          <a:ea typeface="+mn-ea"/>
          <a:cs typeface="+mn-cs"/>
          <a:sym typeface="Chalkduster" charset="0"/>
        </a:defRPr>
      </a:lvl1pPr>
      <a:lvl2pPr marL="889000" indent="-444500" algn="l" defTabSz="457200" rtl="0" fontAlgn="base" hangingPunct="0">
        <a:spcBef>
          <a:spcPts val="3600"/>
        </a:spcBef>
        <a:spcAft>
          <a:spcPct val="0"/>
        </a:spcAft>
        <a:buSzPct val="43000"/>
        <a:buBlip>
          <a:blip r:embed="rId14"/>
        </a:buBlip>
        <a:defRPr sz="3600">
          <a:solidFill>
            <a:srgbClr val="FFFFFF"/>
          </a:solidFill>
          <a:latin typeface="+mn-lt"/>
          <a:ea typeface="+mn-ea"/>
          <a:cs typeface="+mn-cs"/>
          <a:sym typeface="Chalkduster" charset="0"/>
        </a:defRPr>
      </a:lvl2pPr>
      <a:lvl3pPr marL="1333500" indent="-444500" algn="l" defTabSz="457200" rtl="0" fontAlgn="base" hangingPunct="0">
        <a:spcBef>
          <a:spcPts val="3600"/>
        </a:spcBef>
        <a:spcAft>
          <a:spcPct val="0"/>
        </a:spcAft>
        <a:buSzPct val="43000"/>
        <a:buBlip>
          <a:blip r:embed="rId14"/>
        </a:buBlip>
        <a:defRPr sz="3600">
          <a:solidFill>
            <a:srgbClr val="FFFFFF"/>
          </a:solidFill>
          <a:latin typeface="+mn-lt"/>
          <a:ea typeface="+mn-ea"/>
          <a:cs typeface="+mn-cs"/>
          <a:sym typeface="Chalkduster" charset="0"/>
        </a:defRPr>
      </a:lvl3pPr>
      <a:lvl4pPr marL="1778000" indent="-444500" algn="l" defTabSz="457200" rtl="0" fontAlgn="base" hangingPunct="0">
        <a:spcBef>
          <a:spcPts val="3600"/>
        </a:spcBef>
        <a:spcAft>
          <a:spcPct val="0"/>
        </a:spcAft>
        <a:buSzPct val="43000"/>
        <a:buBlip>
          <a:blip r:embed="rId14"/>
        </a:buBlip>
        <a:defRPr sz="3600">
          <a:solidFill>
            <a:srgbClr val="FFFFFF"/>
          </a:solidFill>
          <a:latin typeface="+mn-lt"/>
          <a:ea typeface="+mn-ea"/>
          <a:cs typeface="+mn-cs"/>
          <a:sym typeface="Chalkduster" charset="0"/>
        </a:defRPr>
      </a:lvl4pPr>
      <a:lvl5pPr marL="2222500" indent="-444500" algn="l" defTabSz="457200" rtl="0" fontAlgn="base" hangingPunct="0">
        <a:spcBef>
          <a:spcPts val="3600"/>
        </a:spcBef>
        <a:spcAft>
          <a:spcPct val="0"/>
        </a:spcAft>
        <a:buSzPct val="43000"/>
        <a:buBlip>
          <a:blip r:embed="rId14"/>
        </a:buBlip>
        <a:defRPr sz="3600">
          <a:solidFill>
            <a:srgbClr val="FFFFFF"/>
          </a:solidFill>
          <a:latin typeface="+mn-lt"/>
          <a:ea typeface="+mn-ea"/>
          <a:cs typeface="+mn-cs"/>
          <a:sym typeface="Chalkduster" charset="0"/>
        </a:defRPr>
      </a:lvl5pPr>
      <a:lvl6pPr marL="2679700" indent="-444500" algn="l" defTabSz="457200" rtl="0" fontAlgn="base" hangingPunct="0">
        <a:spcBef>
          <a:spcPts val="3600"/>
        </a:spcBef>
        <a:spcAft>
          <a:spcPct val="0"/>
        </a:spcAft>
        <a:buSzPct val="43000"/>
        <a:buBlip>
          <a:blip r:embed="rId14"/>
        </a:buBlip>
        <a:defRPr sz="3600">
          <a:solidFill>
            <a:srgbClr val="FFFFFF"/>
          </a:solidFill>
          <a:latin typeface="+mn-lt"/>
          <a:ea typeface="+mn-ea"/>
          <a:cs typeface="+mn-cs"/>
          <a:sym typeface="Chalkduster" charset="0"/>
        </a:defRPr>
      </a:lvl6pPr>
      <a:lvl7pPr marL="3136900" indent="-444500" algn="l" defTabSz="457200" rtl="0" fontAlgn="base" hangingPunct="0">
        <a:spcBef>
          <a:spcPts val="3600"/>
        </a:spcBef>
        <a:spcAft>
          <a:spcPct val="0"/>
        </a:spcAft>
        <a:buSzPct val="43000"/>
        <a:buBlip>
          <a:blip r:embed="rId14"/>
        </a:buBlip>
        <a:defRPr sz="3600">
          <a:solidFill>
            <a:srgbClr val="FFFFFF"/>
          </a:solidFill>
          <a:latin typeface="+mn-lt"/>
          <a:ea typeface="+mn-ea"/>
          <a:cs typeface="+mn-cs"/>
          <a:sym typeface="Chalkduster" charset="0"/>
        </a:defRPr>
      </a:lvl7pPr>
      <a:lvl8pPr marL="3594100" indent="-444500" algn="l" defTabSz="457200" rtl="0" fontAlgn="base" hangingPunct="0">
        <a:spcBef>
          <a:spcPts val="3600"/>
        </a:spcBef>
        <a:spcAft>
          <a:spcPct val="0"/>
        </a:spcAft>
        <a:buSzPct val="43000"/>
        <a:buBlip>
          <a:blip r:embed="rId14"/>
        </a:buBlip>
        <a:defRPr sz="3600">
          <a:solidFill>
            <a:srgbClr val="FFFFFF"/>
          </a:solidFill>
          <a:latin typeface="+mn-lt"/>
          <a:ea typeface="+mn-ea"/>
          <a:cs typeface="+mn-cs"/>
          <a:sym typeface="Chalkduster" charset="0"/>
        </a:defRPr>
      </a:lvl8pPr>
      <a:lvl9pPr marL="4051300" indent="-444500" algn="l" defTabSz="457200" rtl="0" fontAlgn="base" hangingPunct="0">
        <a:spcBef>
          <a:spcPts val="3600"/>
        </a:spcBef>
        <a:spcAft>
          <a:spcPct val="0"/>
        </a:spcAft>
        <a:buSzPct val="43000"/>
        <a:buBlip>
          <a:blip r:embed="rId14"/>
        </a:buBlip>
        <a:defRPr sz="3600">
          <a:solidFill>
            <a:srgbClr val="FFFFFF"/>
          </a:solidFill>
          <a:latin typeface="+mn-lt"/>
          <a:ea typeface="+mn-ea"/>
          <a:cs typeface="+mn-cs"/>
          <a:sym typeface="Chalkduster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Rectangle 1"/>
          <p:cNvSpPr>
            <a:spLocks noGrp="1"/>
          </p:cNvSpPr>
          <p:nvPr>
            <p:ph type="body" idx="1"/>
          </p:nvPr>
        </p:nvSpPr>
        <p:spPr bwMode="auto">
          <a:xfrm>
            <a:off x="1270000" y="1066800"/>
            <a:ext cx="10464800" cy="76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>
                <a:sym typeface="Chalkduster" charset="0"/>
              </a:rPr>
              <a:t>Click to edit Master text styles</a:t>
            </a:r>
          </a:p>
          <a:p>
            <a:pPr lvl="1"/>
            <a:r>
              <a:rPr lang="en-US" smtClean="0">
                <a:sym typeface="Chalkduster" charset="0"/>
              </a:rPr>
              <a:t>Second level</a:t>
            </a:r>
          </a:p>
          <a:p>
            <a:pPr lvl="2"/>
            <a:r>
              <a:rPr lang="en-US" smtClean="0">
                <a:sym typeface="Chalkduster" charset="0"/>
              </a:rPr>
              <a:t>Third level</a:t>
            </a:r>
          </a:p>
          <a:p>
            <a:pPr lvl="3"/>
            <a:r>
              <a:rPr lang="en-US" smtClean="0">
                <a:sym typeface="Chalkduster" charset="0"/>
              </a:rPr>
              <a:t>Fourth level</a:t>
            </a:r>
          </a:p>
          <a:p>
            <a:pPr lvl="4"/>
            <a:r>
              <a:rPr lang="en-US" smtClean="0">
                <a:sym typeface="Chalkduster" charset="0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</p:sldLayoutIdLst>
  <p:txStyles>
    <p:titleStyle>
      <a:lvl1pPr algn="ctr" defTabSz="457200" rtl="0" fontAlgn="base" hangingPunct="0">
        <a:spcBef>
          <a:spcPct val="0"/>
        </a:spcBef>
        <a:spcAft>
          <a:spcPct val="0"/>
        </a:spcAft>
        <a:defRPr sz="7200">
          <a:solidFill>
            <a:srgbClr val="FFFFFF"/>
          </a:solidFill>
          <a:latin typeface="+mj-lt"/>
          <a:ea typeface="+mj-ea"/>
          <a:cs typeface="+mj-cs"/>
          <a:sym typeface="Chalkduster" charset="0"/>
        </a:defRPr>
      </a:lvl1pPr>
      <a:lvl2pPr algn="ctr" defTabSz="457200" rtl="0" fontAlgn="base" hangingPunct="0">
        <a:spcBef>
          <a:spcPct val="0"/>
        </a:spcBef>
        <a:spcAft>
          <a:spcPct val="0"/>
        </a:spcAft>
        <a:defRPr sz="7200">
          <a:solidFill>
            <a:srgbClr val="FFFFFF"/>
          </a:solidFill>
          <a:latin typeface="Chalkduster" charset="0"/>
          <a:ea typeface="Chalkduster" charset="0"/>
          <a:cs typeface="Chalkduster" charset="0"/>
          <a:sym typeface="Chalkduster" charset="0"/>
        </a:defRPr>
      </a:lvl2pPr>
      <a:lvl3pPr algn="ctr" defTabSz="457200" rtl="0" fontAlgn="base" hangingPunct="0">
        <a:spcBef>
          <a:spcPct val="0"/>
        </a:spcBef>
        <a:spcAft>
          <a:spcPct val="0"/>
        </a:spcAft>
        <a:defRPr sz="7200">
          <a:solidFill>
            <a:srgbClr val="FFFFFF"/>
          </a:solidFill>
          <a:latin typeface="Chalkduster" charset="0"/>
          <a:ea typeface="Chalkduster" charset="0"/>
          <a:cs typeface="Chalkduster" charset="0"/>
          <a:sym typeface="Chalkduster" charset="0"/>
        </a:defRPr>
      </a:lvl3pPr>
      <a:lvl4pPr algn="ctr" defTabSz="457200" rtl="0" fontAlgn="base" hangingPunct="0">
        <a:spcBef>
          <a:spcPct val="0"/>
        </a:spcBef>
        <a:spcAft>
          <a:spcPct val="0"/>
        </a:spcAft>
        <a:defRPr sz="7200">
          <a:solidFill>
            <a:srgbClr val="FFFFFF"/>
          </a:solidFill>
          <a:latin typeface="Chalkduster" charset="0"/>
          <a:ea typeface="Chalkduster" charset="0"/>
          <a:cs typeface="Chalkduster" charset="0"/>
          <a:sym typeface="Chalkduster" charset="0"/>
        </a:defRPr>
      </a:lvl4pPr>
      <a:lvl5pPr algn="ctr" defTabSz="457200" rtl="0" fontAlgn="base" hangingPunct="0">
        <a:spcBef>
          <a:spcPct val="0"/>
        </a:spcBef>
        <a:spcAft>
          <a:spcPct val="0"/>
        </a:spcAft>
        <a:defRPr sz="7200">
          <a:solidFill>
            <a:srgbClr val="FFFFFF"/>
          </a:solidFill>
          <a:latin typeface="Chalkduster" charset="0"/>
          <a:ea typeface="Chalkduster" charset="0"/>
          <a:cs typeface="Chalkduster" charset="0"/>
          <a:sym typeface="Chalkduster" charset="0"/>
        </a:defRPr>
      </a:lvl5pPr>
      <a:lvl6pPr marL="457200" algn="ctr" defTabSz="457200" rtl="0" fontAlgn="base" hangingPunct="0">
        <a:spcBef>
          <a:spcPct val="0"/>
        </a:spcBef>
        <a:spcAft>
          <a:spcPct val="0"/>
        </a:spcAft>
        <a:defRPr sz="7200">
          <a:solidFill>
            <a:srgbClr val="FFFFFF"/>
          </a:solidFill>
          <a:latin typeface="Chalkduster" charset="0"/>
          <a:ea typeface="Chalkduster" charset="0"/>
          <a:cs typeface="Chalkduster" charset="0"/>
          <a:sym typeface="Chalkduster" charset="0"/>
        </a:defRPr>
      </a:lvl6pPr>
      <a:lvl7pPr marL="914400" algn="ctr" defTabSz="457200" rtl="0" fontAlgn="base" hangingPunct="0">
        <a:spcBef>
          <a:spcPct val="0"/>
        </a:spcBef>
        <a:spcAft>
          <a:spcPct val="0"/>
        </a:spcAft>
        <a:defRPr sz="7200">
          <a:solidFill>
            <a:srgbClr val="FFFFFF"/>
          </a:solidFill>
          <a:latin typeface="Chalkduster" charset="0"/>
          <a:ea typeface="Chalkduster" charset="0"/>
          <a:cs typeface="Chalkduster" charset="0"/>
          <a:sym typeface="Chalkduster" charset="0"/>
        </a:defRPr>
      </a:lvl7pPr>
      <a:lvl8pPr marL="1371600" algn="ctr" defTabSz="457200" rtl="0" fontAlgn="base" hangingPunct="0">
        <a:spcBef>
          <a:spcPct val="0"/>
        </a:spcBef>
        <a:spcAft>
          <a:spcPct val="0"/>
        </a:spcAft>
        <a:defRPr sz="7200">
          <a:solidFill>
            <a:srgbClr val="FFFFFF"/>
          </a:solidFill>
          <a:latin typeface="Chalkduster" charset="0"/>
          <a:ea typeface="Chalkduster" charset="0"/>
          <a:cs typeface="Chalkduster" charset="0"/>
          <a:sym typeface="Chalkduster" charset="0"/>
        </a:defRPr>
      </a:lvl8pPr>
      <a:lvl9pPr marL="1828800" algn="ctr" defTabSz="457200" rtl="0" fontAlgn="base" hangingPunct="0">
        <a:spcBef>
          <a:spcPct val="0"/>
        </a:spcBef>
        <a:spcAft>
          <a:spcPct val="0"/>
        </a:spcAft>
        <a:defRPr sz="7200">
          <a:solidFill>
            <a:srgbClr val="FFFFFF"/>
          </a:solidFill>
          <a:latin typeface="Chalkduster" charset="0"/>
          <a:ea typeface="Chalkduster" charset="0"/>
          <a:cs typeface="Chalkduster" charset="0"/>
          <a:sym typeface="Chalkduster" charset="0"/>
        </a:defRPr>
      </a:lvl9pPr>
    </p:titleStyle>
    <p:bodyStyle>
      <a:lvl1pPr marL="444500" indent="-444500" algn="l" defTabSz="457200" rtl="0" fontAlgn="base" hangingPunct="0">
        <a:spcBef>
          <a:spcPts val="3600"/>
        </a:spcBef>
        <a:spcAft>
          <a:spcPct val="0"/>
        </a:spcAft>
        <a:buSzPct val="43000"/>
        <a:buBlip>
          <a:blip r:embed="rId14"/>
        </a:buBlip>
        <a:defRPr sz="3600">
          <a:solidFill>
            <a:srgbClr val="FFFFFF"/>
          </a:solidFill>
          <a:latin typeface="+mn-lt"/>
          <a:ea typeface="+mn-ea"/>
          <a:cs typeface="+mn-cs"/>
          <a:sym typeface="Chalkduster" charset="0"/>
        </a:defRPr>
      </a:lvl1pPr>
      <a:lvl2pPr marL="889000" indent="-444500" algn="l" defTabSz="457200" rtl="0" fontAlgn="base" hangingPunct="0">
        <a:spcBef>
          <a:spcPts val="3600"/>
        </a:spcBef>
        <a:spcAft>
          <a:spcPct val="0"/>
        </a:spcAft>
        <a:buSzPct val="43000"/>
        <a:buBlip>
          <a:blip r:embed="rId14"/>
        </a:buBlip>
        <a:defRPr sz="3600">
          <a:solidFill>
            <a:srgbClr val="FFFFFF"/>
          </a:solidFill>
          <a:latin typeface="+mn-lt"/>
          <a:ea typeface="+mn-ea"/>
          <a:cs typeface="+mn-cs"/>
          <a:sym typeface="Chalkduster" charset="0"/>
        </a:defRPr>
      </a:lvl2pPr>
      <a:lvl3pPr marL="1333500" indent="-444500" algn="l" defTabSz="457200" rtl="0" fontAlgn="base" hangingPunct="0">
        <a:spcBef>
          <a:spcPts val="3600"/>
        </a:spcBef>
        <a:spcAft>
          <a:spcPct val="0"/>
        </a:spcAft>
        <a:buSzPct val="43000"/>
        <a:buBlip>
          <a:blip r:embed="rId14"/>
        </a:buBlip>
        <a:defRPr sz="3600">
          <a:solidFill>
            <a:srgbClr val="FFFFFF"/>
          </a:solidFill>
          <a:latin typeface="+mn-lt"/>
          <a:ea typeface="+mn-ea"/>
          <a:cs typeface="+mn-cs"/>
          <a:sym typeface="Chalkduster" charset="0"/>
        </a:defRPr>
      </a:lvl3pPr>
      <a:lvl4pPr marL="1778000" indent="-444500" algn="l" defTabSz="457200" rtl="0" fontAlgn="base" hangingPunct="0">
        <a:spcBef>
          <a:spcPts val="3600"/>
        </a:spcBef>
        <a:spcAft>
          <a:spcPct val="0"/>
        </a:spcAft>
        <a:buSzPct val="43000"/>
        <a:buBlip>
          <a:blip r:embed="rId14"/>
        </a:buBlip>
        <a:defRPr sz="3600">
          <a:solidFill>
            <a:srgbClr val="FFFFFF"/>
          </a:solidFill>
          <a:latin typeface="+mn-lt"/>
          <a:ea typeface="+mn-ea"/>
          <a:cs typeface="+mn-cs"/>
          <a:sym typeface="Chalkduster" charset="0"/>
        </a:defRPr>
      </a:lvl4pPr>
      <a:lvl5pPr marL="2222500" indent="-444500" algn="l" defTabSz="457200" rtl="0" fontAlgn="base" hangingPunct="0">
        <a:spcBef>
          <a:spcPts val="3600"/>
        </a:spcBef>
        <a:spcAft>
          <a:spcPct val="0"/>
        </a:spcAft>
        <a:buSzPct val="43000"/>
        <a:buBlip>
          <a:blip r:embed="rId14"/>
        </a:buBlip>
        <a:defRPr sz="3600">
          <a:solidFill>
            <a:srgbClr val="FFFFFF"/>
          </a:solidFill>
          <a:latin typeface="+mn-lt"/>
          <a:ea typeface="+mn-ea"/>
          <a:cs typeface="+mn-cs"/>
          <a:sym typeface="Chalkduster" charset="0"/>
        </a:defRPr>
      </a:lvl5pPr>
      <a:lvl6pPr marL="2679700" indent="-444500" algn="l" defTabSz="457200" rtl="0" fontAlgn="base" hangingPunct="0">
        <a:spcBef>
          <a:spcPts val="3600"/>
        </a:spcBef>
        <a:spcAft>
          <a:spcPct val="0"/>
        </a:spcAft>
        <a:buSzPct val="43000"/>
        <a:buBlip>
          <a:blip r:embed="rId14"/>
        </a:buBlip>
        <a:defRPr sz="3600">
          <a:solidFill>
            <a:srgbClr val="FFFFFF"/>
          </a:solidFill>
          <a:latin typeface="+mn-lt"/>
          <a:ea typeface="+mn-ea"/>
          <a:cs typeface="+mn-cs"/>
          <a:sym typeface="Chalkduster" charset="0"/>
        </a:defRPr>
      </a:lvl6pPr>
      <a:lvl7pPr marL="3136900" indent="-444500" algn="l" defTabSz="457200" rtl="0" fontAlgn="base" hangingPunct="0">
        <a:spcBef>
          <a:spcPts val="3600"/>
        </a:spcBef>
        <a:spcAft>
          <a:spcPct val="0"/>
        </a:spcAft>
        <a:buSzPct val="43000"/>
        <a:buBlip>
          <a:blip r:embed="rId14"/>
        </a:buBlip>
        <a:defRPr sz="3600">
          <a:solidFill>
            <a:srgbClr val="FFFFFF"/>
          </a:solidFill>
          <a:latin typeface="+mn-lt"/>
          <a:ea typeface="+mn-ea"/>
          <a:cs typeface="+mn-cs"/>
          <a:sym typeface="Chalkduster" charset="0"/>
        </a:defRPr>
      </a:lvl7pPr>
      <a:lvl8pPr marL="3594100" indent="-444500" algn="l" defTabSz="457200" rtl="0" fontAlgn="base" hangingPunct="0">
        <a:spcBef>
          <a:spcPts val="3600"/>
        </a:spcBef>
        <a:spcAft>
          <a:spcPct val="0"/>
        </a:spcAft>
        <a:buSzPct val="43000"/>
        <a:buBlip>
          <a:blip r:embed="rId14"/>
        </a:buBlip>
        <a:defRPr sz="3600">
          <a:solidFill>
            <a:srgbClr val="FFFFFF"/>
          </a:solidFill>
          <a:latin typeface="+mn-lt"/>
          <a:ea typeface="+mn-ea"/>
          <a:cs typeface="+mn-cs"/>
          <a:sym typeface="Chalkduster" charset="0"/>
        </a:defRPr>
      </a:lvl8pPr>
      <a:lvl9pPr marL="4051300" indent="-444500" algn="l" defTabSz="457200" rtl="0" fontAlgn="base" hangingPunct="0">
        <a:spcBef>
          <a:spcPts val="3600"/>
        </a:spcBef>
        <a:spcAft>
          <a:spcPct val="0"/>
        </a:spcAft>
        <a:buSzPct val="43000"/>
        <a:buBlip>
          <a:blip r:embed="rId14"/>
        </a:buBlip>
        <a:defRPr sz="3600">
          <a:solidFill>
            <a:srgbClr val="FFFFFF"/>
          </a:solidFill>
          <a:latin typeface="+mn-lt"/>
          <a:ea typeface="+mn-ea"/>
          <a:cs typeface="+mn-cs"/>
          <a:sym typeface="Chalkduster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</p:sldLayoutIdLst>
  <p:txStyles>
    <p:titleStyle>
      <a:lvl1pPr algn="ctr" defTabSz="457200" rtl="0" fontAlgn="base" hangingPunct="0">
        <a:spcBef>
          <a:spcPct val="0"/>
        </a:spcBef>
        <a:spcAft>
          <a:spcPct val="0"/>
        </a:spcAft>
        <a:defRPr sz="7200">
          <a:solidFill>
            <a:srgbClr val="FFFFFF"/>
          </a:solidFill>
          <a:latin typeface="+mj-lt"/>
          <a:ea typeface="+mj-ea"/>
          <a:cs typeface="+mj-cs"/>
          <a:sym typeface="Chalkduster" charset="0"/>
        </a:defRPr>
      </a:lvl1pPr>
      <a:lvl2pPr algn="ctr" defTabSz="457200" rtl="0" fontAlgn="base" hangingPunct="0">
        <a:spcBef>
          <a:spcPct val="0"/>
        </a:spcBef>
        <a:spcAft>
          <a:spcPct val="0"/>
        </a:spcAft>
        <a:defRPr sz="7200">
          <a:solidFill>
            <a:srgbClr val="FFFFFF"/>
          </a:solidFill>
          <a:latin typeface="Chalkduster" charset="0"/>
          <a:ea typeface="Chalkduster" charset="0"/>
          <a:cs typeface="Chalkduster" charset="0"/>
          <a:sym typeface="Chalkduster" charset="0"/>
        </a:defRPr>
      </a:lvl2pPr>
      <a:lvl3pPr algn="ctr" defTabSz="457200" rtl="0" fontAlgn="base" hangingPunct="0">
        <a:spcBef>
          <a:spcPct val="0"/>
        </a:spcBef>
        <a:spcAft>
          <a:spcPct val="0"/>
        </a:spcAft>
        <a:defRPr sz="7200">
          <a:solidFill>
            <a:srgbClr val="FFFFFF"/>
          </a:solidFill>
          <a:latin typeface="Chalkduster" charset="0"/>
          <a:ea typeface="Chalkduster" charset="0"/>
          <a:cs typeface="Chalkduster" charset="0"/>
          <a:sym typeface="Chalkduster" charset="0"/>
        </a:defRPr>
      </a:lvl3pPr>
      <a:lvl4pPr algn="ctr" defTabSz="457200" rtl="0" fontAlgn="base" hangingPunct="0">
        <a:spcBef>
          <a:spcPct val="0"/>
        </a:spcBef>
        <a:spcAft>
          <a:spcPct val="0"/>
        </a:spcAft>
        <a:defRPr sz="7200">
          <a:solidFill>
            <a:srgbClr val="FFFFFF"/>
          </a:solidFill>
          <a:latin typeface="Chalkduster" charset="0"/>
          <a:ea typeface="Chalkduster" charset="0"/>
          <a:cs typeface="Chalkduster" charset="0"/>
          <a:sym typeface="Chalkduster" charset="0"/>
        </a:defRPr>
      </a:lvl4pPr>
      <a:lvl5pPr algn="ctr" defTabSz="457200" rtl="0" fontAlgn="base" hangingPunct="0">
        <a:spcBef>
          <a:spcPct val="0"/>
        </a:spcBef>
        <a:spcAft>
          <a:spcPct val="0"/>
        </a:spcAft>
        <a:defRPr sz="7200">
          <a:solidFill>
            <a:srgbClr val="FFFFFF"/>
          </a:solidFill>
          <a:latin typeface="Chalkduster" charset="0"/>
          <a:ea typeface="Chalkduster" charset="0"/>
          <a:cs typeface="Chalkduster" charset="0"/>
          <a:sym typeface="Chalkduster" charset="0"/>
        </a:defRPr>
      </a:lvl5pPr>
      <a:lvl6pPr marL="457200" algn="ctr" defTabSz="457200" rtl="0" fontAlgn="base" hangingPunct="0">
        <a:spcBef>
          <a:spcPct val="0"/>
        </a:spcBef>
        <a:spcAft>
          <a:spcPct val="0"/>
        </a:spcAft>
        <a:defRPr sz="7200">
          <a:solidFill>
            <a:srgbClr val="FFFFFF"/>
          </a:solidFill>
          <a:latin typeface="Chalkduster" charset="0"/>
          <a:ea typeface="Chalkduster" charset="0"/>
          <a:cs typeface="Chalkduster" charset="0"/>
          <a:sym typeface="Chalkduster" charset="0"/>
        </a:defRPr>
      </a:lvl6pPr>
      <a:lvl7pPr marL="914400" algn="ctr" defTabSz="457200" rtl="0" fontAlgn="base" hangingPunct="0">
        <a:spcBef>
          <a:spcPct val="0"/>
        </a:spcBef>
        <a:spcAft>
          <a:spcPct val="0"/>
        </a:spcAft>
        <a:defRPr sz="7200">
          <a:solidFill>
            <a:srgbClr val="FFFFFF"/>
          </a:solidFill>
          <a:latin typeface="Chalkduster" charset="0"/>
          <a:ea typeface="Chalkduster" charset="0"/>
          <a:cs typeface="Chalkduster" charset="0"/>
          <a:sym typeface="Chalkduster" charset="0"/>
        </a:defRPr>
      </a:lvl7pPr>
      <a:lvl8pPr marL="1371600" algn="ctr" defTabSz="457200" rtl="0" fontAlgn="base" hangingPunct="0">
        <a:spcBef>
          <a:spcPct val="0"/>
        </a:spcBef>
        <a:spcAft>
          <a:spcPct val="0"/>
        </a:spcAft>
        <a:defRPr sz="7200">
          <a:solidFill>
            <a:srgbClr val="FFFFFF"/>
          </a:solidFill>
          <a:latin typeface="Chalkduster" charset="0"/>
          <a:ea typeface="Chalkduster" charset="0"/>
          <a:cs typeface="Chalkduster" charset="0"/>
          <a:sym typeface="Chalkduster" charset="0"/>
        </a:defRPr>
      </a:lvl8pPr>
      <a:lvl9pPr marL="1828800" algn="ctr" defTabSz="457200" rtl="0" fontAlgn="base" hangingPunct="0">
        <a:spcBef>
          <a:spcPct val="0"/>
        </a:spcBef>
        <a:spcAft>
          <a:spcPct val="0"/>
        </a:spcAft>
        <a:defRPr sz="7200">
          <a:solidFill>
            <a:srgbClr val="FFFFFF"/>
          </a:solidFill>
          <a:latin typeface="Chalkduster" charset="0"/>
          <a:ea typeface="Chalkduster" charset="0"/>
          <a:cs typeface="Chalkduster" charset="0"/>
          <a:sym typeface="Chalkduster" charset="0"/>
        </a:defRPr>
      </a:lvl9pPr>
    </p:titleStyle>
    <p:bodyStyle>
      <a:lvl1pPr algn="l" defTabSz="457200" rtl="0" fontAlgn="base" hangingPunct="0">
        <a:spcBef>
          <a:spcPts val="3600"/>
        </a:spcBef>
        <a:spcAft>
          <a:spcPct val="0"/>
        </a:spcAft>
        <a:defRPr sz="3600">
          <a:solidFill>
            <a:srgbClr val="FFFFFF"/>
          </a:solidFill>
          <a:latin typeface="+mn-lt"/>
          <a:ea typeface="+mn-ea"/>
          <a:cs typeface="+mn-cs"/>
          <a:sym typeface="Chalkduster" charset="0"/>
        </a:defRPr>
      </a:lvl1pPr>
      <a:lvl2pPr marL="342900" algn="l" defTabSz="457200" rtl="0" fontAlgn="base" hangingPunct="0">
        <a:spcBef>
          <a:spcPts val="3600"/>
        </a:spcBef>
        <a:spcAft>
          <a:spcPct val="0"/>
        </a:spcAft>
        <a:defRPr sz="3600">
          <a:solidFill>
            <a:srgbClr val="FFFFFF"/>
          </a:solidFill>
          <a:latin typeface="+mn-lt"/>
          <a:ea typeface="+mn-ea"/>
          <a:cs typeface="+mn-cs"/>
          <a:sym typeface="Chalkduster" charset="0"/>
        </a:defRPr>
      </a:lvl2pPr>
      <a:lvl3pPr marL="685800" algn="l" defTabSz="457200" rtl="0" fontAlgn="base" hangingPunct="0">
        <a:spcBef>
          <a:spcPts val="3600"/>
        </a:spcBef>
        <a:spcAft>
          <a:spcPct val="0"/>
        </a:spcAft>
        <a:defRPr sz="3600">
          <a:solidFill>
            <a:srgbClr val="FFFFFF"/>
          </a:solidFill>
          <a:latin typeface="+mn-lt"/>
          <a:ea typeface="+mn-ea"/>
          <a:cs typeface="+mn-cs"/>
          <a:sym typeface="Chalkduster" charset="0"/>
        </a:defRPr>
      </a:lvl3pPr>
      <a:lvl4pPr marL="1028700" algn="l" defTabSz="457200" rtl="0" fontAlgn="base" hangingPunct="0">
        <a:spcBef>
          <a:spcPts val="3600"/>
        </a:spcBef>
        <a:spcAft>
          <a:spcPct val="0"/>
        </a:spcAft>
        <a:defRPr sz="3600">
          <a:solidFill>
            <a:srgbClr val="FFFFFF"/>
          </a:solidFill>
          <a:latin typeface="+mn-lt"/>
          <a:ea typeface="+mn-ea"/>
          <a:cs typeface="+mn-cs"/>
          <a:sym typeface="Chalkduster" charset="0"/>
        </a:defRPr>
      </a:lvl4pPr>
      <a:lvl5pPr marL="1371600" algn="l" defTabSz="457200" rtl="0" fontAlgn="base" hangingPunct="0">
        <a:spcBef>
          <a:spcPts val="3600"/>
        </a:spcBef>
        <a:spcAft>
          <a:spcPct val="0"/>
        </a:spcAft>
        <a:defRPr sz="3600">
          <a:solidFill>
            <a:srgbClr val="FFFFFF"/>
          </a:solidFill>
          <a:latin typeface="+mn-lt"/>
          <a:ea typeface="+mn-ea"/>
          <a:cs typeface="+mn-cs"/>
          <a:sym typeface="Chalkduster" charset="0"/>
        </a:defRPr>
      </a:lvl5pPr>
      <a:lvl6pPr marL="1828800" algn="l" defTabSz="457200" rtl="0" fontAlgn="base" hangingPunct="0">
        <a:spcBef>
          <a:spcPts val="3600"/>
        </a:spcBef>
        <a:spcAft>
          <a:spcPct val="0"/>
        </a:spcAft>
        <a:defRPr sz="3600">
          <a:solidFill>
            <a:srgbClr val="FFFFFF"/>
          </a:solidFill>
          <a:latin typeface="+mn-lt"/>
          <a:ea typeface="+mn-ea"/>
          <a:cs typeface="+mn-cs"/>
          <a:sym typeface="Chalkduster" charset="0"/>
        </a:defRPr>
      </a:lvl6pPr>
      <a:lvl7pPr marL="2286000" algn="l" defTabSz="457200" rtl="0" fontAlgn="base" hangingPunct="0">
        <a:spcBef>
          <a:spcPts val="3600"/>
        </a:spcBef>
        <a:spcAft>
          <a:spcPct val="0"/>
        </a:spcAft>
        <a:defRPr sz="3600">
          <a:solidFill>
            <a:srgbClr val="FFFFFF"/>
          </a:solidFill>
          <a:latin typeface="+mn-lt"/>
          <a:ea typeface="+mn-ea"/>
          <a:cs typeface="+mn-cs"/>
          <a:sym typeface="Chalkduster" charset="0"/>
        </a:defRPr>
      </a:lvl7pPr>
      <a:lvl8pPr marL="2743200" algn="l" defTabSz="457200" rtl="0" fontAlgn="base" hangingPunct="0">
        <a:spcBef>
          <a:spcPts val="3600"/>
        </a:spcBef>
        <a:spcAft>
          <a:spcPct val="0"/>
        </a:spcAft>
        <a:defRPr sz="3600">
          <a:solidFill>
            <a:srgbClr val="FFFFFF"/>
          </a:solidFill>
          <a:latin typeface="+mn-lt"/>
          <a:ea typeface="+mn-ea"/>
          <a:cs typeface="+mn-cs"/>
          <a:sym typeface="Chalkduster" charset="0"/>
        </a:defRPr>
      </a:lvl8pPr>
      <a:lvl9pPr marL="3200400" algn="l" defTabSz="457200" rtl="0" fontAlgn="base" hangingPunct="0">
        <a:spcBef>
          <a:spcPts val="3600"/>
        </a:spcBef>
        <a:spcAft>
          <a:spcPct val="0"/>
        </a:spcAft>
        <a:defRPr sz="3600">
          <a:solidFill>
            <a:srgbClr val="FFFFFF"/>
          </a:solidFill>
          <a:latin typeface="+mn-lt"/>
          <a:ea typeface="+mn-ea"/>
          <a:cs typeface="+mn-cs"/>
          <a:sym typeface="Chalkduster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Rectangle 1"/>
          <p:cNvSpPr>
            <a:spLocks noGrp="1"/>
          </p:cNvSpPr>
          <p:nvPr>
            <p:ph type="title"/>
          </p:nvPr>
        </p:nvSpPr>
        <p:spPr bwMode="auto">
          <a:xfrm>
            <a:off x="1270000" y="2565400"/>
            <a:ext cx="10464800" cy="25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>
                <a:sym typeface="Chalkduster" charset="0"/>
              </a:rPr>
              <a:t>Click to edit Master title style</a:t>
            </a:r>
          </a:p>
        </p:txBody>
      </p:sp>
      <p:sp>
        <p:nvSpPr>
          <p:cNvPr id="4098" name="Rectangle 2"/>
          <p:cNvSpPr>
            <a:spLocks noGrp="1"/>
          </p:cNvSpPr>
          <p:nvPr>
            <p:ph type="body" idx="1"/>
          </p:nvPr>
        </p:nvSpPr>
        <p:spPr bwMode="auto">
          <a:xfrm>
            <a:off x="1270000" y="5207000"/>
            <a:ext cx="10464800" cy="146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>
                <a:sym typeface="Chalkduster" charset="0"/>
              </a:rPr>
              <a:t>Click to edit Master text styles</a:t>
            </a:r>
          </a:p>
          <a:p>
            <a:pPr lvl="1"/>
            <a:r>
              <a:rPr lang="en-US" smtClean="0">
                <a:sym typeface="Chalkduster" charset="0"/>
              </a:rPr>
              <a:t>Second level</a:t>
            </a:r>
          </a:p>
          <a:p>
            <a:pPr lvl="2"/>
            <a:r>
              <a:rPr lang="en-US" smtClean="0">
                <a:sym typeface="Chalkduster" charset="0"/>
              </a:rPr>
              <a:t>Third level</a:t>
            </a:r>
          </a:p>
          <a:p>
            <a:pPr lvl="3"/>
            <a:r>
              <a:rPr lang="en-US" smtClean="0">
                <a:sym typeface="Chalkduster" charset="0"/>
              </a:rPr>
              <a:t>Fourth level</a:t>
            </a:r>
          </a:p>
          <a:p>
            <a:pPr lvl="4"/>
            <a:r>
              <a:rPr lang="en-US" smtClean="0">
                <a:sym typeface="Chalkduster" charset="0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</p:sldLayoutIdLst>
  <p:txStyles>
    <p:titleStyle>
      <a:lvl1pPr algn="ctr" defTabSz="457200" rtl="0" fontAlgn="base" hangingPunct="0">
        <a:spcBef>
          <a:spcPct val="0"/>
        </a:spcBef>
        <a:spcAft>
          <a:spcPct val="0"/>
        </a:spcAft>
        <a:defRPr sz="7200">
          <a:solidFill>
            <a:srgbClr val="FFFFFF"/>
          </a:solidFill>
          <a:latin typeface="+mj-lt"/>
          <a:ea typeface="+mj-ea"/>
          <a:cs typeface="+mj-cs"/>
          <a:sym typeface="Chalkduster" charset="0"/>
        </a:defRPr>
      </a:lvl1pPr>
      <a:lvl2pPr algn="ctr" defTabSz="457200" rtl="0" fontAlgn="base" hangingPunct="0">
        <a:spcBef>
          <a:spcPct val="0"/>
        </a:spcBef>
        <a:spcAft>
          <a:spcPct val="0"/>
        </a:spcAft>
        <a:defRPr sz="7200">
          <a:solidFill>
            <a:srgbClr val="FFFFFF"/>
          </a:solidFill>
          <a:latin typeface="Chalkduster" charset="0"/>
          <a:ea typeface="Chalkduster" charset="0"/>
          <a:cs typeface="Chalkduster" charset="0"/>
          <a:sym typeface="Chalkduster" charset="0"/>
        </a:defRPr>
      </a:lvl2pPr>
      <a:lvl3pPr algn="ctr" defTabSz="457200" rtl="0" fontAlgn="base" hangingPunct="0">
        <a:spcBef>
          <a:spcPct val="0"/>
        </a:spcBef>
        <a:spcAft>
          <a:spcPct val="0"/>
        </a:spcAft>
        <a:defRPr sz="7200">
          <a:solidFill>
            <a:srgbClr val="FFFFFF"/>
          </a:solidFill>
          <a:latin typeface="Chalkduster" charset="0"/>
          <a:ea typeface="Chalkduster" charset="0"/>
          <a:cs typeface="Chalkduster" charset="0"/>
          <a:sym typeface="Chalkduster" charset="0"/>
        </a:defRPr>
      </a:lvl3pPr>
      <a:lvl4pPr algn="ctr" defTabSz="457200" rtl="0" fontAlgn="base" hangingPunct="0">
        <a:spcBef>
          <a:spcPct val="0"/>
        </a:spcBef>
        <a:spcAft>
          <a:spcPct val="0"/>
        </a:spcAft>
        <a:defRPr sz="7200">
          <a:solidFill>
            <a:srgbClr val="FFFFFF"/>
          </a:solidFill>
          <a:latin typeface="Chalkduster" charset="0"/>
          <a:ea typeface="Chalkduster" charset="0"/>
          <a:cs typeface="Chalkduster" charset="0"/>
          <a:sym typeface="Chalkduster" charset="0"/>
        </a:defRPr>
      </a:lvl4pPr>
      <a:lvl5pPr algn="ctr" defTabSz="457200" rtl="0" fontAlgn="base" hangingPunct="0">
        <a:spcBef>
          <a:spcPct val="0"/>
        </a:spcBef>
        <a:spcAft>
          <a:spcPct val="0"/>
        </a:spcAft>
        <a:defRPr sz="7200">
          <a:solidFill>
            <a:srgbClr val="FFFFFF"/>
          </a:solidFill>
          <a:latin typeface="Chalkduster" charset="0"/>
          <a:ea typeface="Chalkduster" charset="0"/>
          <a:cs typeface="Chalkduster" charset="0"/>
          <a:sym typeface="Chalkduster" charset="0"/>
        </a:defRPr>
      </a:lvl5pPr>
      <a:lvl6pPr marL="457200" algn="ctr" defTabSz="457200" rtl="0" fontAlgn="base" hangingPunct="0">
        <a:spcBef>
          <a:spcPct val="0"/>
        </a:spcBef>
        <a:spcAft>
          <a:spcPct val="0"/>
        </a:spcAft>
        <a:defRPr sz="7200">
          <a:solidFill>
            <a:srgbClr val="FFFFFF"/>
          </a:solidFill>
          <a:latin typeface="Chalkduster" charset="0"/>
          <a:ea typeface="Chalkduster" charset="0"/>
          <a:cs typeface="Chalkduster" charset="0"/>
          <a:sym typeface="Chalkduster" charset="0"/>
        </a:defRPr>
      </a:lvl6pPr>
      <a:lvl7pPr marL="914400" algn="ctr" defTabSz="457200" rtl="0" fontAlgn="base" hangingPunct="0">
        <a:spcBef>
          <a:spcPct val="0"/>
        </a:spcBef>
        <a:spcAft>
          <a:spcPct val="0"/>
        </a:spcAft>
        <a:defRPr sz="7200">
          <a:solidFill>
            <a:srgbClr val="FFFFFF"/>
          </a:solidFill>
          <a:latin typeface="Chalkduster" charset="0"/>
          <a:ea typeface="Chalkduster" charset="0"/>
          <a:cs typeface="Chalkduster" charset="0"/>
          <a:sym typeface="Chalkduster" charset="0"/>
        </a:defRPr>
      </a:lvl7pPr>
      <a:lvl8pPr marL="1371600" algn="ctr" defTabSz="457200" rtl="0" fontAlgn="base" hangingPunct="0">
        <a:spcBef>
          <a:spcPct val="0"/>
        </a:spcBef>
        <a:spcAft>
          <a:spcPct val="0"/>
        </a:spcAft>
        <a:defRPr sz="7200">
          <a:solidFill>
            <a:srgbClr val="FFFFFF"/>
          </a:solidFill>
          <a:latin typeface="Chalkduster" charset="0"/>
          <a:ea typeface="Chalkduster" charset="0"/>
          <a:cs typeface="Chalkduster" charset="0"/>
          <a:sym typeface="Chalkduster" charset="0"/>
        </a:defRPr>
      </a:lvl8pPr>
      <a:lvl9pPr marL="1828800" algn="ctr" defTabSz="457200" rtl="0" fontAlgn="base" hangingPunct="0">
        <a:spcBef>
          <a:spcPct val="0"/>
        </a:spcBef>
        <a:spcAft>
          <a:spcPct val="0"/>
        </a:spcAft>
        <a:defRPr sz="7200">
          <a:solidFill>
            <a:srgbClr val="FFFFFF"/>
          </a:solidFill>
          <a:latin typeface="Chalkduster" charset="0"/>
          <a:ea typeface="Chalkduster" charset="0"/>
          <a:cs typeface="Chalkduster" charset="0"/>
          <a:sym typeface="Chalkduster" charset="0"/>
        </a:defRPr>
      </a:lvl9pPr>
    </p:titleStyle>
    <p:bodyStyle>
      <a:lvl1pPr algn="ctr" defTabSz="457200" rtl="0" fontAlgn="base" hangingPunct="0">
        <a:spcBef>
          <a:spcPct val="0"/>
        </a:spcBef>
        <a:spcAft>
          <a:spcPct val="0"/>
        </a:spcAft>
        <a:defRPr sz="3600">
          <a:solidFill>
            <a:srgbClr val="FFFFFF"/>
          </a:solidFill>
          <a:latin typeface="+mn-lt"/>
          <a:ea typeface="+mn-ea"/>
          <a:cs typeface="+mn-cs"/>
          <a:sym typeface="Chalkduster" charset="0"/>
        </a:defRPr>
      </a:lvl1pPr>
      <a:lvl2pPr marL="342900" algn="ctr" defTabSz="457200" rtl="0" fontAlgn="base" hangingPunct="0">
        <a:spcBef>
          <a:spcPct val="0"/>
        </a:spcBef>
        <a:spcAft>
          <a:spcPct val="0"/>
        </a:spcAft>
        <a:defRPr sz="3600">
          <a:solidFill>
            <a:srgbClr val="FFFFFF"/>
          </a:solidFill>
          <a:latin typeface="+mn-lt"/>
          <a:ea typeface="+mn-ea"/>
          <a:cs typeface="+mn-cs"/>
          <a:sym typeface="Chalkduster" charset="0"/>
        </a:defRPr>
      </a:lvl2pPr>
      <a:lvl3pPr marL="685800" algn="ctr" defTabSz="457200" rtl="0" fontAlgn="base" hangingPunct="0">
        <a:spcBef>
          <a:spcPct val="0"/>
        </a:spcBef>
        <a:spcAft>
          <a:spcPct val="0"/>
        </a:spcAft>
        <a:defRPr sz="3600">
          <a:solidFill>
            <a:srgbClr val="FFFFFF"/>
          </a:solidFill>
          <a:latin typeface="+mn-lt"/>
          <a:ea typeface="+mn-ea"/>
          <a:cs typeface="+mn-cs"/>
          <a:sym typeface="Chalkduster" charset="0"/>
        </a:defRPr>
      </a:lvl3pPr>
      <a:lvl4pPr marL="1028700" algn="ctr" defTabSz="457200" rtl="0" fontAlgn="base" hangingPunct="0">
        <a:spcBef>
          <a:spcPct val="0"/>
        </a:spcBef>
        <a:spcAft>
          <a:spcPct val="0"/>
        </a:spcAft>
        <a:defRPr sz="3600">
          <a:solidFill>
            <a:srgbClr val="FFFFFF"/>
          </a:solidFill>
          <a:latin typeface="+mn-lt"/>
          <a:ea typeface="+mn-ea"/>
          <a:cs typeface="+mn-cs"/>
          <a:sym typeface="Chalkduster" charset="0"/>
        </a:defRPr>
      </a:lvl4pPr>
      <a:lvl5pPr marL="1371600" algn="ctr" defTabSz="457200" rtl="0" fontAlgn="base" hangingPunct="0">
        <a:spcBef>
          <a:spcPct val="0"/>
        </a:spcBef>
        <a:spcAft>
          <a:spcPct val="0"/>
        </a:spcAft>
        <a:defRPr sz="3600">
          <a:solidFill>
            <a:srgbClr val="FFFFFF"/>
          </a:solidFill>
          <a:latin typeface="+mn-lt"/>
          <a:ea typeface="+mn-ea"/>
          <a:cs typeface="+mn-cs"/>
          <a:sym typeface="Chalkduster" charset="0"/>
        </a:defRPr>
      </a:lvl5pPr>
      <a:lvl6pPr marL="1828800" algn="ctr" defTabSz="457200" rtl="0" fontAlgn="base" hangingPunct="0">
        <a:spcBef>
          <a:spcPct val="0"/>
        </a:spcBef>
        <a:spcAft>
          <a:spcPct val="0"/>
        </a:spcAft>
        <a:defRPr sz="3600">
          <a:solidFill>
            <a:srgbClr val="FFFFFF"/>
          </a:solidFill>
          <a:latin typeface="+mn-lt"/>
          <a:ea typeface="+mn-ea"/>
          <a:cs typeface="+mn-cs"/>
          <a:sym typeface="Chalkduster" charset="0"/>
        </a:defRPr>
      </a:lvl6pPr>
      <a:lvl7pPr marL="2286000" algn="ctr" defTabSz="457200" rtl="0" fontAlgn="base" hangingPunct="0">
        <a:spcBef>
          <a:spcPct val="0"/>
        </a:spcBef>
        <a:spcAft>
          <a:spcPct val="0"/>
        </a:spcAft>
        <a:defRPr sz="3600">
          <a:solidFill>
            <a:srgbClr val="FFFFFF"/>
          </a:solidFill>
          <a:latin typeface="+mn-lt"/>
          <a:ea typeface="+mn-ea"/>
          <a:cs typeface="+mn-cs"/>
          <a:sym typeface="Chalkduster" charset="0"/>
        </a:defRPr>
      </a:lvl7pPr>
      <a:lvl8pPr marL="2743200" algn="ctr" defTabSz="457200" rtl="0" fontAlgn="base" hangingPunct="0">
        <a:spcBef>
          <a:spcPct val="0"/>
        </a:spcBef>
        <a:spcAft>
          <a:spcPct val="0"/>
        </a:spcAft>
        <a:defRPr sz="3600">
          <a:solidFill>
            <a:srgbClr val="FFFFFF"/>
          </a:solidFill>
          <a:latin typeface="+mn-lt"/>
          <a:ea typeface="+mn-ea"/>
          <a:cs typeface="+mn-cs"/>
          <a:sym typeface="Chalkduster" charset="0"/>
        </a:defRPr>
      </a:lvl8pPr>
      <a:lvl9pPr marL="3200400" algn="ctr" defTabSz="457200" rtl="0" fontAlgn="base" hangingPunct="0">
        <a:spcBef>
          <a:spcPct val="0"/>
        </a:spcBef>
        <a:spcAft>
          <a:spcPct val="0"/>
        </a:spcAft>
        <a:defRPr sz="3600">
          <a:solidFill>
            <a:srgbClr val="FFFFFF"/>
          </a:solidFill>
          <a:latin typeface="+mn-lt"/>
          <a:ea typeface="+mn-ea"/>
          <a:cs typeface="+mn-cs"/>
          <a:sym typeface="Chalkduster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1"/>
          <p:cNvSpPr>
            <a:spLocks noGrp="1"/>
          </p:cNvSpPr>
          <p:nvPr>
            <p:ph type="title"/>
          </p:nvPr>
        </p:nvSpPr>
        <p:spPr bwMode="auto">
          <a:xfrm>
            <a:off x="1270000" y="203200"/>
            <a:ext cx="10464800" cy="25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>
                <a:sym typeface="Chalkduster" charset="0"/>
              </a:rPr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</p:sldLayoutIdLst>
  <p:txStyles>
    <p:titleStyle>
      <a:lvl1pPr algn="ctr" defTabSz="457200" rtl="0" fontAlgn="base" hangingPunct="0">
        <a:spcBef>
          <a:spcPct val="0"/>
        </a:spcBef>
        <a:spcAft>
          <a:spcPct val="0"/>
        </a:spcAft>
        <a:defRPr sz="7200">
          <a:solidFill>
            <a:srgbClr val="FFFFFF"/>
          </a:solidFill>
          <a:latin typeface="+mj-lt"/>
          <a:ea typeface="+mj-ea"/>
          <a:cs typeface="+mj-cs"/>
          <a:sym typeface="Chalkduster" charset="0"/>
        </a:defRPr>
      </a:lvl1pPr>
      <a:lvl2pPr algn="ctr" defTabSz="457200" rtl="0" fontAlgn="base" hangingPunct="0">
        <a:spcBef>
          <a:spcPct val="0"/>
        </a:spcBef>
        <a:spcAft>
          <a:spcPct val="0"/>
        </a:spcAft>
        <a:defRPr sz="7200">
          <a:solidFill>
            <a:srgbClr val="FFFFFF"/>
          </a:solidFill>
          <a:latin typeface="Chalkduster" charset="0"/>
          <a:ea typeface="Chalkduster" charset="0"/>
          <a:cs typeface="Chalkduster" charset="0"/>
          <a:sym typeface="Chalkduster" charset="0"/>
        </a:defRPr>
      </a:lvl2pPr>
      <a:lvl3pPr algn="ctr" defTabSz="457200" rtl="0" fontAlgn="base" hangingPunct="0">
        <a:spcBef>
          <a:spcPct val="0"/>
        </a:spcBef>
        <a:spcAft>
          <a:spcPct val="0"/>
        </a:spcAft>
        <a:defRPr sz="7200">
          <a:solidFill>
            <a:srgbClr val="FFFFFF"/>
          </a:solidFill>
          <a:latin typeface="Chalkduster" charset="0"/>
          <a:ea typeface="Chalkduster" charset="0"/>
          <a:cs typeface="Chalkduster" charset="0"/>
          <a:sym typeface="Chalkduster" charset="0"/>
        </a:defRPr>
      </a:lvl3pPr>
      <a:lvl4pPr algn="ctr" defTabSz="457200" rtl="0" fontAlgn="base" hangingPunct="0">
        <a:spcBef>
          <a:spcPct val="0"/>
        </a:spcBef>
        <a:spcAft>
          <a:spcPct val="0"/>
        </a:spcAft>
        <a:defRPr sz="7200">
          <a:solidFill>
            <a:srgbClr val="FFFFFF"/>
          </a:solidFill>
          <a:latin typeface="Chalkduster" charset="0"/>
          <a:ea typeface="Chalkduster" charset="0"/>
          <a:cs typeface="Chalkduster" charset="0"/>
          <a:sym typeface="Chalkduster" charset="0"/>
        </a:defRPr>
      </a:lvl4pPr>
      <a:lvl5pPr algn="ctr" defTabSz="457200" rtl="0" fontAlgn="base" hangingPunct="0">
        <a:spcBef>
          <a:spcPct val="0"/>
        </a:spcBef>
        <a:spcAft>
          <a:spcPct val="0"/>
        </a:spcAft>
        <a:defRPr sz="7200">
          <a:solidFill>
            <a:srgbClr val="FFFFFF"/>
          </a:solidFill>
          <a:latin typeface="Chalkduster" charset="0"/>
          <a:ea typeface="Chalkduster" charset="0"/>
          <a:cs typeface="Chalkduster" charset="0"/>
          <a:sym typeface="Chalkduster" charset="0"/>
        </a:defRPr>
      </a:lvl5pPr>
      <a:lvl6pPr marL="457200" algn="ctr" defTabSz="457200" rtl="0" fontAlgn="base" hangingPunct="0">
        <a:spcBef>
          <a:spcPct val="0"/>
        </a:spcBef>
        <a:spcAft>
          <a:spcPct val="0"/>
        </a:spcAft>
        <a:defRPr sz="7200">
          <a:solidFill>
            <a:srgbClr val="FFFFFF"/>
          </a:solidFill>
          <a:latin typeface="Chalkduster" charset="0"/>
          <a:ea typeface="Chalkduster" charset="0"/>
          <a:cs typeface="Chalkduster" charset="0"/>
          <a:sym typeface="Chalkduster" charset="0"/>
        </a:defRPr>
      </a:lvl6pPr>
      <a:lvl7pPr marL="914400" algn="ctr" defTabSz="457200" rtl="0" fontAlgn="base" hangingPunct="0">
        <a:spcBef>
          <a:spcPct val="0"/>
        </a:spcBef>
        <a:spcAft>
          <a:spcPct val="0"/>
        </a:spcAft>
        <a:defRPr sz="7200">
          <a:solidFill>
            <a:srgbClr val="FFFFFF"/>
          </a:solidFill>
          <a:latin typeface="Chalkduster" charset="0"/>
          <a:ea typeface="Chalkduster" charset="0"/>
          <a:cs typeface="Chalkduster" charset="0"/>
          <a:sym typeface="Chalkduster" charset="0"/>
        </a:defRPr>
      </a:lvl7pPr>
      <a:lvl8pPr marL="1371600" algn="ctr" defTabSz="457200" rtl="0" fontAlgn="base" hangingPunct="0">
        <a:spcBef>
          <a:spcPct val="0"/>
        </a:spcBef>
        <a:spcAft>
          <a:spcPct val="0"/>
        </a:spcAft>
        <a:defRPr sz="7200">
          <a:solidFill>
            <a:srgbClr val="FFFFFF"/>
          </a:solidFill>
          <a:latin typeface="Chalkduster" charset="0"/>
          <a:ea typeface="Chalkduster" charset="0"/>
          <a:cs typeface="Chalkduster" charset="0"/>
          <a:sym typeface="Chalkduster" charset="0"/>
        </a:defRPr>
      </a:lvl8pPr>
      <a:lvl9pPr marL="1828800" algn="ctr" defTabSz="457200" rtl="0" fontAlgn="base" hangingPunct="0">
        <a:spcBef>
          <a:spcPct val="0"/>
        </a:spcBef>
        <a:spcAft>
          <a:spcPct val="0"/>
        </a:spcAft>
        <a:defRPr sz="7200">
          <a:solidFill>
            <a:srgbClr val="FFFFFF"/>
          </a:solidFill>
          <a:latin typeface="Chalkduster" charset="0"/>
          <a:ea typeface="Chalkduster" charset="0"/>
          <a:cs typeface="Chalkduster" charset="0"/>
          <a:sym typeface="Chalkduster" charset="0"/>
        </a:defRPr>
      </a:lvl9pPr>
    </p:titleStyle>
    <p:bodyStyle>
      <a:lvl1pPr algn="l" defTabSz="457200" rtl="0" fontAlgn="base" hangingPunct="0">
        <a:spcBef>
          <a:spcPts val="3600"/>
        </a:spcBef>
        <a:spcAft>
          <a:spcPct val="0"/>
        </a:spcAft>
        <a:defRPr sz="3600">
          <a:solidFill>
            <a:srgbClr val="FFFFFF"/>
          </a:solidFill>
          <a:latin typeface="+mn-lt"/>
          <a:ea typeface="+mn-ea"/>
          <a:cs typeface="+mn-cs"/>
          <a:sym typeface="Chalkduster" charset="0"/>
        </a:defRPr>
      </a:lvl1pPr>
      <a:lvl2pPr marL="342900" algn="l" defTabSz="457200" rtl="0" fontAlgn="base" hangingPunct="0">
        <a:spcBef>
          <a:spcPts val="3600"/>
        </a:spcBef>
        <a:spcAft>
          <a:spcPct val="0"/>
        </a:spcAft>
        <a:defRPr sz="3600">
          <a:solidFill>
            <a:srgbClr val="FFFFFF"/>
          </a:solidFill>
          <a:latin typeface="+mn-lt"/>
          <a:ea typeface="+mn-ea"/>
          <a:cs typeface="+mn-cs"/>
          <a:sym typeface="Chalkduster" charset="0"/>
        </a:defRPr>
      </a:lvl2pPr>
      <a:lvl3pPr marL="685800" algn="l" defTabSz="457200" rtl="0" fontAlgn="base" hangingPunct="0">
        <a:spcBef>
          <a:spcPts val="3600"/>
        </a:spcBef>
        <a:spcAft>
          <a:spcPct val="0"/>
        </a:spcAft>
        <a:defRPr sz="3600">
          <a:solidFill>
            <a:srgbClr val="FFFFFF"/>
          </a:solidFill>
          <a:latin typeface="+mn-lt"/>
          <a:ea typeface="+mn-ea"/>
          <a:cs typeface="+mn-cs"/>
          <a:sym typeface="Chalkduster" charset="0"/>
        </a:defRPr>
      </a:lvl3pPr>
      <a:lvl4pPr marL="1028700" algn="l" defTabSz="457200" rtl="0" fontAlgn="base" hangingPunct="0">
        <a:spcBef>
          <a:spcPts val="3600"/>
        </a:spcBef>
        <a:spcAft>
          <a:spcPct val="0"/>
        </a:spcAft>
        <a:defRPr sz="3600">
          <a:solidFill>
            <a:srgbClr val="FFFFFF"/>
          </a:solidFill>
          <a:latin typeface="+mn-lt"/>
          <a:ea typeface="+mn-ea"/>
          <a:cs typeface="+mn-cs"/>
          <a:sym typeface="Chalkduster" charset="0"/>
        </a:defRPr>
      </a:lvl4pPr>
      <a:lvl5pPr marL="1371600" algn="l" defTabSz="457200" rtl="0" fontAlgn="base" hangingPunct="0">
        <a:spcBef>
          <a:spcPts val="3600"/>
        </a:spcBef>
        <a:spcAft>
          <a:spcPct val="0"/>
        </a:spcAft>
        <a:defRPr sz="3600">
          <a:solidFill>
            <a:srgbClr val="FFFFFF"/>
          </a:solidFill>
          <a:latin typeface="+mn-lt"/>
          <a:ea typeface="+mn-ea"/>
          <a:cs typeface="+mn-cs"/>
          <a:sym typeface="Chalkduster" charset="0"/>
        </a:defRPr>
      </a:lvl5pPr>
      <a:lvl6pPr marL="1828800" algn="l" defTabSz="457200" rtl="0" fontAlgn="base" hangingPunct="0">
        <a:spcBef>
          <a:spcPts val="3600"/>
        </a:spcBef>
        <a:spcAft>
          <a:spcPct val="0"/>
        </a:spcAft>
        <a:defRPr sz="3600">
          <a:solidFill>
            <a:srgbClr val="FFFFFF"/>
          </a:solidFill>
          <a:latin typeface="+mn-lt"/>
          <a:ea typeface="+mn-ea"/>
          <a:cs typeface="+mn-cs"/>
          <a:sym typeface="Chalkduster" charset="0"/>
        </a:defRPr>
      </a:lvl6pPr>
      <a:lvl7pPr marL="2286000" algn="l" defTabSz="457200" rtl="0" fontAlgn="base" hangingPunct="0">
        <a:spcBef>
          <a:spcPts val="3600"/>
        </a:spcBef>
        <a:spcAft>
          <a:spcPct val="0"/>
        </a:spcAft>
        <a:defRPr sz="3600">
          <a:solidFill>
            <a:srgbClr val="FFFFFF"/>
          </a:solidFill>
          <a:latin typeface="+mn-lt"/>
          <a:ea typeface="+mn-ea"/>
          <a:cs typeface="+mn-cs"/>
          <a:sym typeface="Chalkduster" charset="0"/>
        </a:defRPr>
      </a:lvl7pPr>
      <a:lvl8pPr marL="2743200" algn="l" defTabSz="457200" rtl="0" fontAlgn="base" hangingPunct="0">
        <a:spcBef>
          <a:spcPts val="3600"/>
        </a:spcBef>
        <a:spcAft>
          <a:spcPct val="0"/>
        </a:spcAft>
        <a:defRPr sz="3600">
          <a:solidFill>
            <a:srgbClr val="FFFFFF"/>
          </a:solidFill>
          <a:latin typeface="+mn-lt"/>
          <a:ea typeface="+mn-ea"/>
          <a:cs typeface="+mn-cs"/>
          <a:sym typeface="Chalkduster" charset="0"/>
        </a:defRPr>
      </a:lvl8pPr>
      <a:lvl9pPr marL="3200400" algn="l" defTabSz="457200" rtl="0" fontAlgn="base" hangingPunct="0">
        <a:spcBef>
          <a:spcPts val="3600"/>
        </a:spcBef>
        <a:spcAft>
          <a:spcPct val="0"/>
        </a:spcAft>
        <a:defRPr sz="3600">
          <a:solidFill>
            <a:srgbClr val="FFFFFF"/>
          </a:solidFill>
          <a:latin typeface="+mn-lt"/>
          <a:ea typeface="+mn-ea"/>
          <a:cs typeface="+mn-cs"/>
          <a:sym typeface="Chalkduster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1"/>
          <p:cNvSpPr>
            <a:spLocks noGrp="1"/>
          </p:cNvSpPr>
          <p:nvPr>
            <p:ph type="title"/>
          </p:nvPr>
        </p:nvSpPr>
        <p:spPr bwMode="auto">
          <a:xfrm>
            <a:off x="1270000" y="7366000"/>
            <a:ext cx="10464800" cy="182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>
                <a:sym typeface="Chalkduster" charset="0"/>
              </a:rPr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ctr" defTabSz="457200" rtl="0" fontAlgn="base" hangingPunct="0">
        <a:spcBef>
          <a:spcPct val="0"/>
        </a:spcBef>
        <a:spcAft>
          <a:spcPct val="0"/>
        </a:spcAft>
        <a:defRPr sz="7200">
          <a:solidFill>
            <a:srgbClr val="FFFFFF"/>
          </a:solidFill>
          <a:latin typeface="+mj-lt"/>
          <a:ea typeface="+mj-ea"/>
          <a:cs typeface="+mj-cs"/>
          <a:sym typeface="Chalkduster" charset="0"/>
        </a:defRPr>
      </a:lvl1pPr>
      <a:lvl2pPr algn="ctr" defTabSz="457200" rtl="0" fontAlgn="base" hangingPunct="0">
        <a:spcBef>
          <a:spcPct val="0"/>
        </a:spcBef>
        <a:spcAft>
          <a:spcPct val="0"/>
        </a:spcAft>
        <a:defRPr sz="7200">
          <a:solidFill>
            <a:srgbClr val="FFFFFF"/>
          </a:solidFill>
          <a:latin typeface="Chalkduster" charset="0"/>
          <a:ea typeface="Chalkduster" charset="0"/>
          <a:cs typeface="Chalkduster" charset="0"/>
          <a:sym typeface="Chalkduster" charset="0"/>
        </a:defRPr>
      </a:lvl2pPr>
      <a:lvl3pPr algn="ctr" defTabSz="457200" rtl="0" fontAlgn="base" hangingPunct="0">
        <a:spcBef>
          <a:spcPct val="0"/>
        </a:spcBef>
        <a:spcAft>
          <a:spcPct val="0"/>
        </a:spcAft>
        <a:defRPr sz="7200">
          <a:solidFill>
            <a:srgbClr val="FFFFFF"/>
          </a:solidFill>
          <a:latin typeface="Chalkduster" charset="0"/>
          <a:ea typeface="Chalkduster" charset="0"/>
          <a:cs typeface="Chalkduster" charset="0"/>
          <a:sym typeface="Chalkduster" charset="0"/>
        </a:defRPr>
      </a:lvl3pPr>
      <a:lvl4pPr algn="ctr" defTabSz="457200" rtl="0" fontAlgn="base" hangingPunct="0">
        <a:spcBef>
          <a:spcPct val="0"/>
        </a:spcBef>
        <a:spcAft>
          <a:spcPct val="0"/>
        </a:spcAft>
        <a:defRPr sz="7200">
          <a:solidFill>
            <a:srgbClr val="FFFFFF"/>
          </a:solidFill>
          <a:latin typeface="Chalkduster" charset="0"/>
          <a:ea typeface="Chalkduster" charset="0"/>
          <a:cs typeface="Chalkduster" charset="0"/>
          <a:sym typeface="Chalkduster" charset="0"/>
        </a:defRPr>
      </a:lvl4pPr>
      <a:lvl5pPr algn="ctr" defTabSz="457200" rtl="0" fontAlgn="base" hangingPunct="0">
        <a:spcBef>
          <a:spcPct val="0"/>
        </a:spcBef>
        <a:spcAft>
          <a:spcPct val="0"/>
        </a:spcAft>
        <a:defRPr sz="7200">
          <a:solidFill>
            <a:srgbClr val="FFFFFF"/>
          </a:solidFill>
          <a:latin typeface="Chalkduster" charset="0"/>
          <a:ea typeface="Chalkduster" charset="0"/>
          <a:cs typeface="Chalkduster" charset="0"/>
          <a:sym typeface="Chalkduster" charset="0"/>
        </a:defRPr>
      </a:lvl5pPr>
      <a:lvl6pPr marL="457200" algn="ctr" defTabSz="457200" rtl="0" fontAlgn="base" hangingPunct="0">
        <a:spcBef>
          <a:spcPct val="0"/>
        </a:spcBef>
        <a:spcAft>
          <a:spcPct val="0"/>
        </a:spcAft>
        <a:defRPr sz="7200">
          <a:solidFill>
            <a:srgbClr val="FFFFFF"/>
          </a:solidFill>
          <a:latin typeface="Chalkduster" charset="0"/>
          <a:ea typeface="Chalkduster" charset="0"/>
          <a:cs typeface="Chalkduster" charset="0"/>
          <a:sym typeface="Chalkduster" charset="0"/>
        </a:defRPr>
      </a:lvl6pPr>
      <a:lvl7pPr marL="914400" algn="ctr" defTabSz="457200" rtl="0" fontAlgn="base" hangingPunct="0">
        <a:spcBef>
          <a:spcPct val="0"/>
        </a:spcBef>
        <a:spcAft>
          <a:spcPct val="0"/>
        </a:spcAft>
        <a:defRPr sz="7200">
          <a:solidFill>
            <a:srgbClr val="FFFFFF"/>
          </a:solidFill>
          <a:latin typeface="Chalkduster" charset="0"/>
          <a:ea typeface="Chalkduster" charset="0"/>
          <a:cs typeface="Chalkduster" charset="0"/>
          <a:sym typeface="Chalkduster" charset="0"/>
        </a:defRPr>
      </a:lvl7pPr>
      <a:lvl8pPr marL="1371600" algn="ctr" defTabSz="457200" rtl="0" fontAlgn="base" hangingPunct="0">
        <a:spcBef>
          <a:spcPct val="0"/>
        </a:spcBef>
        <a:spcAft>
          <a:spcPct val="0"/>
        </a:spcAft>
        <a:defRPr sz="7200">
          <a:solidFill>
            <a:srgbClr val="FFFFFF"/>
          </a:solidFill>
          <a:latin typeface="Chalkduster" charset="0"/>
          <a:ea typeface="Chalkduster" charset="0"/>
          <a:cs typeface="Chalkduster" charset="0"/>
          <a:sym typeface="Chalkduster" charset="0"/>
        </a:defRPr>
      </a:lvl8pPr>
      <a:lvl9pPr marL="1828800" algn="ctr" defTabSz="457200" rtl="0" fontAlgn="base" hangingPunct="0">
        <a:spcBef>
          <a:spcPct val="0"/>
        </a:spcBef>
        <a:spcAft>
          <a:spcPct val="0"/>
        </a:spcAft>
        <a:defRPr sz="7200">
          <a:solidFill>
            <a:srgbClr val="FFFFFF"/>
          </a:solidFill>
          <a:latin typeface="Chalkduster" charset="0"/>
          <a:ea typeface="Chalkduster" charset="0"/>
          <a:cs typeface="Chalkduster" charset="0"/>
          <a:sym typeface="Chalkduster" charset="0"/>
        </a:defRPr>
      </a:lvl9pPr>
    </p:titleStyle>
    <p:bodyStyle>
      <a:lvl1pPr algn="l" defTabSz="457200" rtl="0" fontAlgn="base" hangingPunct="0">
        <a:spcBef>
          <a:spcPts val="3600"/>
        </a:spcBef>
        <a:spcAft>
          <a:spcPct val="0"/>
        </a:spcAft>
        <a:defRPr sz="3600">
          <a:solidFill>
            <a:srgbClr val="FFFFFF"/>
          </a:solidFill>
          <a:latin typeface="+mn-lt"/>
          <a:ea typeface="+mn-ea"/>
          <a:cs typeface="+mn-cs"/>
          <a:sym typeface="Chalkduster" charset="0"/>
        </a:defRPr>
      </a:lvl1pPr>
      <a:lvl2pPr marL="342900" algn="l" defTabSz="457200" rtl="0" fontAlgn="base" hangingPunct="0">
        <a:spcBef>
          <a:spcPts val="3600"/>
        </a:spcBef>
        <a:spcAft>
          <a:spcPct val="0"/>
        </a:spcAft>
        <a:defRPr sz="3600">
          <a:solidFill>
            <a:srgbClr val="FFFFFF"/>
          </a:solidFill>
          <a:latin typeface="+mn-lt"/>
          <a:ea typeface="+mn-ea"/>
          <a:cs typeface="+mn-cs"/>
          <a:sym typeface="Chalkduster" charset="0"/>
        </a:defRPr>
      </a:lvl2pPr>
      <a:lvl3pPr marL="685800" algn="l" defTabSz="457200" rtl="0" fontAlgn="base" hangingPunct="0">
        <a:spcBef>
          <a:spcPts val="3600"/>
        </a:spcBef>
        <a:spcAft>
          <a:spcPct val="0"/>
        </a:spcAft>
        <a:defRPr sz="3600">
          <a:solidFill>
            <a:srgbClr val="FFFFFF"/>
          </a:solidFill>
          <a:latin typeface="+mn-lt"/>
          <a:ea typeface="+mn-ea"/>
          <a:cs typeface="+mn-cs"/>
          <a:sym typeface="Chalkduster" charset="0"/>
        </a:defRPr>
      </a:lvl3pPr>
      <a:lvl4pPr marL="1028700" algn="l" defTabSz="457200" rtl="0" fontAlgn="base" hangingPunct="0">
        <a:spcBef>
          <a:spcPts val="3600"/>
        </a:spcBef>
        <a:spcAft>
          <a:spcPct val="0"/>
        </a:spcAft>
        <a:defRPr sz="3600">
          <a:solidFill>
            <a:srgbClr val="FFFFFF"/>
          </a:solidFill>
          <a:latin typeface="+mn-lt"/>
          <a:ea typeface="+mn-ea"/>
          <a:cs typeface="+mn-cs"/>
          <a:sym typeface="Chalkduster" charset="0"/>
        </a:defRPr>
      </a:lvl4pPr>
      <a:lvl5pPr marL="1371600" algn="l" defTabSz="457200" rtl="0" fontAlgn="base" hangingPunct="0">
        <a:spcBef>
          <a:spcPts val="3600"/>
        </a:spcBef>
        <a:spcAft>
          <a:spcPct val="0"/>
        </a:spcAft>
        <a:defRPr sz="3600">
          <a:solidFill>
            <a:srgbClr val="FFFFFF"/>
          </a:solidFill>
          <a:latin typeface="+mn-lt"/>
          <a:ea typeface="+mn-ea"/>
          <a:cs typeface="+mn-cs"/>
          <a:sym typeface="Chalkduster" charset="0"/>
        </a:defRPr>
      </a:lvl5pPr>
      <a:lvl6pPr marL="1828800" algn="l" defTabSz="457200" rtl="0" fontAlgn="base" hangingPunct="0">
        <a:spcBef>
          <a:spcPts val="3600"/>
        </a:spcBef>
        <a:spcAft>
          <a:spcPct val="0"/>
        </a:spcAft>
        <a:defRPr sz="3600">
          <a:solidFill>
            <a:srgbClr val="FFFFFF"/>
          </a:solidFill>
          <a:latin typeface="+mn-lt"/>
          <a:ea typeface="+mn-ea"/>
          <a:cs typeface="+mn-cs"/>
          <a:sym typeface="Chalkduster" charset="0"/>
        </a:defRPr>
      </a:lvl6pPr>
      <a:lvl7pPr marL="2286000" algn="l" defTabSz="457200" rtl="0" fontAlgn="base" hangingPunct="0">
        <a:spcBef>
          <a:spcPts val="3600"/>
        </a:spcBef>
        <a:spcAft>
          <a:spcPct val="0"/>
        </a:spcAft>
        <a:defRPr sz="3600">
          <a:solidFill>
            <a:srgbClr val="FFFFFF"/>
          </a:solidFill>
          <a:latin typeface="+mn-lt"/>
          <a:ea typeface="+mn-ea"/>
          <a:cs typeface="+mn-cs"/>
          <a:sym typeface="Chalkduster" charset="0"/>
        </a:defRPr>
      </a:lvl7pPr>
      <a:lvl8pPr marL="2743200" algn="l" defTabSz="457200" rtl="0" fontAlgn="base" hangingPunct="0">
        <a:spcBef>
          <a:spcPts val="3600"/>
        </a:spcBef>
        <a:spcAft>
          <a:spcPct val="0"/>
        </a:spcAft>
        <a:defRPr sz="3600">
          <a:solidFill>
            <a:srgbClr val="FFFFFF"/>
          </a:solidFill>
          <a:latin typeface="+mn-lt"/>
          <a:ea typeface="+mn-ea"/>
          <a:cs typeface="+mn-cs"/>
          <a:sym typeface="Chalkduster" charset="0"/>
        </a:defRPr>
      </a:lvl8pPr>
      <a:lvl9pPr marL="3200400" algn="l" defTabSz="457200" rtl="0" fontAlgn="base" hangingPunct="0">
        <a:spcBef>
          <a:spcPts val="3600"/>
        </a:spcBef>
        <a:spcAft>
          <a:spcPct val="0"/>
        </a:spcAft>
        <a:defRPr sz="3600">
          <a:solidFill>
            <a:srgbClr val="FFFFFF"/>
          </a:solidFill>
          <a:latin typeface="+mn-lt"/>
          <a:ea typeface="+mn-ea"/>
          <a:cs typeface="+mn-cs"/>
          <a:sym typeface="Chalkduster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12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15.jpe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22.png"/><Relationship Id="rId5" Type="http://schemas.openxmlformats.org/officeDocument/2006/relationships/image" Target="../media/image21.jpeg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0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16" r="13816"/>
          <a:stretch/>
        </p:blipFill>
        <p:spPr bwMode="auto">
          <a:xfrm>
            <a:off x="597744" y="268288"/>
            <a:ext cx="11881320" cy="91673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42849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Rectangle 1"/>
          <p:cNvSpPr>
            <a:spLocks/>
          </p:cNvSpPr>
          <p:nvPr/>
        </p:nvSpPr>
        <p:spPr bwMode="auto">
          <a:xfrm>
            <a:off x="4414168" y="4599801"/>
            <a:ext cx="4447505" cy="553998"/>
          </a:xfrm>
          <a:prstGeom prst="rect">
            <a:avLst/>
          </a:prstGeom>
          <a:solidFill>
            <a:srgbClr val="D4D6D9">
              <a:alpha val="70999"/>
            </a:srgbClr>
          </a:solidFill>
          <a:ln w="76200" cap="flat" cmpd="sng">
            <a:solidFill>
              <a:srgbClr val="000000">
                <a:alpha val="70999"/>
              </a:srgbClr>
            </a:solidFill>
            <a:prstDash val="solid"/>
            <a:miter lim="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0" tIns="0" rIns="0" bIns="0" anchor="ctr">
            <a:spAutoFit/>
          </a:bodyPr>
          <a:lstStyle/>
          <a:p>
            <a:pPr defTabSz="584200"/>
            <a:r>
              <a:rPr lang="en-US" sz="3600" b="1" u="sng" dirty="0" smtClean="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rPr>
              <a:t>Pulse of a billion</a:t>
            </a:r>
            <a:endParaRPr lang="en-US" dirty="0"/>
          </a:p>
        </p:txBody>
      </p:sp>
      <p:sp>
        <p:nvSpPr>
          <p:cNvPr id="13315" name="Line 3"/>
          <p:cNvSpPr>
            <a:spLocks noChangeShapeType="1"/>
          </p:cNvSpPr>
          <p:nvPr/>
        </p:nvSpPr>
        <p:spPr bwMode="auto">
          <a:xfrm flipV="1">
            <a:off x="6545263" y="5267325"/>
            <a:ext cx="0" cy="1196975"/>
          </a:xfrm>
          <a:prstGeom prst="line">
            <a:avLst/>
          </a:prstGeom>
          <a:noFill/>
          <a:ln w="38100" cap="rnd" cmpd="sng">
            <a:solidFill>
              <a:srgbClr val="000000"/>
            </a:solidFill>
            <a:prstDash val="sysDot"/>
            <a:miter lim="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3317" name="Line 5"/>
          <p:cNvSpPr>
            <a:spLocks noChangeShapeType="1"/>
          </p:cNvSpPr>
          <p:nvPr/>
        </p:nvSpPr>
        <p:spPr bwMode="auto">
          <a:xfrm flipV="1">
            <a:off x="6545263" y="3136900"/>
            <a:ext cx="0" cy="1295400"/>
          </a:xfrm>
          <a:prstGeom prst="line">
            <a:avLst/>
          </a:prstGeom>
          <a:noFill/>
          <a:ln w="38100" cap="rnd" cmpd="sng">
            <a:solidFill>
              <a:srgbClr val="000000"/>
            </a:solidFill>
            <a:prstDash val="sysDot"/>
            <a:miter lim="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3318" name="Rectangle 6"/>
          <p:cNvSpPr>
            <a:spLocks/>
          </p:cNvSpPr>
          <p:nvPr/>
        </p:nvSpPr>
        <p:spPr bwMode="auto">
          <a:xfrm>
            <a:off x="749300" y="430213"/>
            <a:ext cx="11758613" cy="3303587"/>
          </a:xfrm>
          <a:prstGeom prst="rect">
            <a:avLst/>
          </a:prstGeom>
          <a:solidFill>
            <a:srgbClr val="D4D6D9"/>
          </a:solidFill>
          <a:ln w="76200" cap="flat" cmpd="sng">
            <a:solidFill>
              <a:srgbClr val="000000"/>
            </a:solidFill>
            <a:prstDash val="solid"/>
            <a:miter lim="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marL="196850" indent="-196850" defTabSz="584200"/>
            <a:r>
              <a:rPr lang="en-US" sz="4000" u="sng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rPr>
              <a:t>Stethoscope( phonocardiogram)</a:t>
            </a:r>
          </a:p>
          <a:p>
            <a:pPr marL="196850" indent="-196850" defTabSz="584200"/>
            <a:r>
              <a:rPr lang="en-US" sz="4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rPr>
              <a:t>- Heart Sounds (S1, S2 and murmurs)</a:t>
            </a:r>
          </a:p>
          <a:p>
            <a:pPr marL="196850" indent="-196850" defTabSz="584200">
              <a:buSzPct val="125000"/>
              <a:buFontTx/>
              <a:buChar char="-"/>
            </a:pPr>
            <a:r>
              <a:rPr lang="en-US" sz="4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rPr>
              <a:t>Respiratory sounds ( Bronchial and vesicular)</a:t>
            </a:r>
          </a:p>
          <a:p>
            <a:pPr marL="196850" indent="-196850" defTabSz="584200">
              <a:buSzPct val="125000"/>
              <a:buFontTx/>
              <a:buChar char="-"/>
            </a:pPr>
            <a:r>
              <a:rPr lang="en-US" sz="4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rPr>
              <a:t>Fetal heart sounds</a:t>
            </a:r>
          </a:p>
          <a:p>
            <a:pPr marL="196850" indent="-196850" defTabSz="584200"/>
            <a:r>
              <a:rPr lang="en-US" sz="4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rPr>
              <a:t>- Bowel Sounds</a:t>
            </a:r>
            <a:endParaRPr lang="en-US"/>
          </a:p>
        </p:txBody>
      </p:sp>
      <p:pic>
        <p:nvPicPr>
          <p:cNvPr id="13320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1683" y="5307666"/>
            <a:ext cx="10833846" cy="6091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CE8B45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chemeClr val="tx1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</a:extLst>
        </p:spPr>
      </p:pic>
    </p:spTree>
  </p:cSld>
  <p:clrMapOvr>
    <a:masterClrMapping/>
  </p:clrMapOvr>
  <p:transition spd="med" advTm="38000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 txBox="1">
            <a:spLocks noChangeArrowheads="1"/>
          </p:cNvSpPr>
          <p:nvPr/>
        </p:nvSpPr>
        <p:spPr>
          <a:xfrm>
            <a:off x="-710350" y="320576"/>
            <a:ext cx="14545616" cy="2540000"/>
          </a:xfrm>
          <a:prstGeom prst="rect">
            <a:avLst/>
          </a:prstGeom>
        </p:spPr>
        <p:txBody>
          <a:bodyPr/>
          <a:lstStyle>
            <a:lvl1pPr algn="ctr" defTabSz="457200" rtl="0" fontAlgn="base" hangingPunct="0"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+mj-lt"/>
                <a:ea typeface="+mj-ea"/>
                <a:cs typeface="+mj-cs"/>
                <a:sym typeface="Chalkduster" charset="0"/>
              </a:defRPr>
            </a:lvl1pPr>
            <a:lvl2pPr algn="ctr" defTabSz="457200" rtl="0" fontAlgn="base" hangingPunct="0"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Chalkduster" charset="0"/>
                <a:ea typeface="Chalkduster" charset="0"/>
                <a:cs typeface="Chalkduster" charset="0"/>
                <a:sym typeface="Chalkduster" charset="0"/>
              </a:defRPr>
            </a:lvl2pPr>
            <a:lvl3pPr algn="ctr" defTabSz="457200" rtl="0" fontAlgn="base" hangingPunct="0"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Chalkduster" charset="0"/>
                <a:ea typeface="Chalkduster" charset="0"/>
                <a:cs typeface="Chalkduster" charset="0"/>
                <a:sym typeface="Chalkduster" charset="0"/>
              </a:defRPr>
            </a:lvl3pPr>
            <a:lvl4pPr algn="ctr" defTabSz="457200" rtl="0" fontAlgn="base" hangingPunct="0"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Chalkduster" charset="0"/>
                <a:ea typeface="Chalkduster" charset="0"/>
                <a:cs typeface="Chalkduster" charset="0"/>
                <a:sym typeface="Chalkduster" charset="0"/>
              </a:defRPr>
            </a:lvl4pPr>
            <a:lvl5pPr algn="ctr" defTabSz="457200" rtl="0" fontAlgn="base" hangingPunct="0"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Chalkduster" charset="0"/>
                <a:ea typeface="Chalkduster" charset="0"/>
                <a:cs typeface="Chalkduster" charset="0"/>
                <a:sym typeface="Chalkduster" charset="0"/>
              </a:defRPr>
            </a:lvl5pPr>
            <a:lvl6pPr marL="457200" algn="ctr" defTabSz="457200" rtl="0" fontAlgn="base" hangingPunct="0"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Chalkduster" charset="0"/>
                <a:ea typeface="Chalkduster" charset="0"/>
                <a:cs typeface="Chalkduster" charset="0"/>
                <a:sym typeface="Chalkduster" charset="0"/>
              </a:defRPr>
            </a:lvl6pPr>
            <a:lvl7pPr marL="914400" algn="ctr" defTabSz="457200" rtl="0" fontAlgn="base" hangingPunct="0"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Chalkduster" charset="0"/>
                <a:ea typeface="Chalkduster" charset="0"/>
                <a:cs typeface="Chalkduster" charset="0"/>
                <a:sym typeface="Chalkduster" charset="0"/>
              </a:defRPr>
            </a:lvl7pPr>
            <a:lvl8pPr marL="1371600" algn="ctr" defTabSz="457200" rtl="0" fontAlgn="base" hangingPunct="0"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Chalkduster" charset="0"/>
                <a:ea typeface="Chalkduster" charset="0"/>
                <a:cs typeface="Chalkduster" charset="0"/>
                <a:sym typeface="Chalkduster" charset="0"/>
              </a:defRPr>
            </a:lvl8pPr>
            <a:lvl9pPr marL="1828800" algn="ctr" defTabSz="457200" rtl="0" fontAlgn="base" hangingPunct="0"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Chalkduster" charset="0"/>
                <a:ea typeface="Chalkduster" charset="0"/>
                <a:cs typeface="Chalkduster" charset="0"/>
                <a:sym typeface="Chalkduster" charset="0"/>
              </a:defRPr>
            </a:lvl9pPr>
          </a:lstStyle>
          <a:p>
            <a:r>
              <a:rPr lang="en-US" sz="6000" kern="0" dirty="0" smtClean="0"/>
              <a:t>Works just as good or even better….</a:t>
            </a:r>
            <a:endParaRPr lang="en-US" sz="6000" kern="0" dirty="0"/>
          </a:p>
        </p:txBody>
      </p:sp>
      <p:sp>
        <p:nvSpPr>
          <p:cNvPr id="3" name="Rectangle 1"/>
          <p:cNvSpPr txBox="1">
            <a:spLocks noChangeArrowheads="1"/>
          </p:cNvSpPr>
          <p:nvPr/>
        </p:nvSpPr>
        <p:spPr>
          <a:xfrm>
            <a:off x="-770408" y="7449368"/>
            <a:ext cx="14545616" cy="2540000"/>
          </a:xfrm>
          <a:prstGeom prst="rect">
            <a:avLst/>
          </a:prstGeom>
        </p:spPr>
        <p:txBody>
          <a:bodyPr/>
          <a:lstStyle>
            <a:lvl1pPr algn="ctr" defTabSz="457200" rtl="0" fontAlgn="base" hangingPunct="0"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+mj-lt"/>
                <a:ea typeface="+mj-ea"/>
                <a:cs typeface="+mj-cs"/>
                <a:sym typeface="Chalkduster" charset="0"/>
              </a:defRPr>
            </a:lvl1pPr>
            <a:lvl2pPr algn="ctr" defTabSz="457200" rtl="0" fontAlgn="base" hangingPunct="0"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Chalkduster" charset="0"/>
                <a:ea typeface="Chalkduster" charset="0"/>
                <a:cs typeface="Chalkduster" charset="0"/>
                <a:sym typeface="Chalkduster" charset="0"/>
              </a:defRPr>
            </a:lvl2pPr>
            <a:lvl3pPr algn="ctr" defTabSz="457200" rtl="0" fontAlgn="base" hangingPunct="0"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Chalkduster" charset="0"/>
                <a:ea typeface="Chalkduster" charset="0"/>
                <a:cs typeface="Chalkduster" charset="0"/>
                <a:sym typeface="Chalkduster" charset="0"/>
              </a:defRPr>
            </a:lvl3pPr>
            <a:lvl4pPr algn="ctr" defTabSz="457200" rtl="0" fontAlgn="base" hangingPunct="0"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Chalkduster" charset="0"/>
                <a:ea typeface="Chalkduster" charset="0"/>
                <a:cs typeface="Chalkduster" charset="0"/>
                <a:sym typeface="Chalkduster" charset="0"/>
              </a:defRPr>
            </a:lvl4pPr>
            <a:lvl5pPr algn="ctr" defTabSz="457200" rtl="0" fontAlgn="base" hangingPunct="0"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Chalkduster" charset="0"/>
                <a:ea typeface="Chalkduster" charset="0"/>
                <a:cs typeface="Chalkduster" charset="0"/>
                <a:sym typeface="Chalkduster" charset="0"/>
              </a:defRPr>
            </a:lvl5pPr>
            <a:lvl6pPr marL="457200" algn="ctr" defTabSz="457200" rtl="0" fontAlgn="base" hangingPunct="0"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Chalkduster" charset="0"/>
                <a:ea typeface="Chalkduster" charset="0"/>
                <a:cs typeface="Chalkduster" charset="0"/>
                <a:sym typeface="Chalkduster" charset="0"/>
              </a:defRPr>
            </a:lvl6pPr>
            <a:lvl7pPr marL="914400" algn="ctr" defTabSz="457200" rtl="0" fontAlgn="base" hangingPunct="0"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Chalkduster" charset="0"/>
                <a:ea typeface="Chalkduster" charset="0"/>
                <a:cs typeface="Chalkduster" charset="0"/>
                <a:sym typeface="Chalkduster" charset="0"/>
              </a:defRPr>
            </a:lvl7pPr>
            <a:lvl8pPr marL="1371600" algn="ctr" defTabSz="457200" rtl="0" fontAlgn="base" hangingPunct="0"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Chalkduster" charset="0"/>
                <a:ea typeface="Chalkduster" charset="0"/>
                <a:cs typeface="Chalkduster" charset="0"/>
                <a:sym typeface="Chalkduster" charset="0"/>
              </a:defRPr>
            </a:lvl8pPr>
            <a:lvl9pPr marL="1828800" algn="ctr" defTabSz="457200" rtl="0" fontAlgn="base" hangingPunct="0"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Chalkduster" charset="0"/>
                <a:ea typeface="Chalkduster" charset="0"/>
                <a:cs typeface="Chalkduster" charset="0"/>
                <a:sym typeface="Chalkduster" charset="0"/>
              </a:defRPr>
            </a:lvl9pPr>
          </a:lstStyle>
          <a:p>
            <a:endParaRPr lang="en-US" sz="6000" kern="0" dirty="0"/>
          </a:p>
        </p:txBody>
      </p:sp>
      <p:pic>
        <p:nvPicPr>
          <p:cNvPr id="4" name="Picture 12" descr="C:\Users\sankey\Desktop\workshops\mit desidn innovation 2013\steth1 pic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768" y="3184539"/>
            <a:ext cx="4341726" cy="29879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35505" y="6983616"/>
            <a:ext cx="603672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Our Smart E steth (prototype)</a:t>
            </a:r>
          </a:p>
          <a:p>
            <a:r>
              <a:rPr lang="en-US" dirty="0" smtClean="0"/>
              <a:t>30 </a:t>
            </a:r>
            <a:r>
              <a:rPr lang="en-US" dirty="0" smtClean="0"/>
              <a:t>INR</a:t>
            </a:r>
            <a:endParaRPr lang="en-IN" dirty="0"/>
          </a:p>
        </p:txBody>
      </p:sp>
      <p:pic>
        <p:nvPicPr>
          <p:cNvPr id="2050" name="Picture 2" descr="http://t3.gstatic.com/images?q=tbn:ANd9GcREgqOOZT76mnZStgcI59gLUMmRt6ur9KG9qcZy-_X9uHceqwDn&amp;t=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4136" y="3364632"/>
            <a:ext cx="3281383" cy="2627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8950672" y="6244952"/>
            <a:ext cx="280831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30,000INR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88253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300"/>
    </mc:Choice>
    <mc:Fallback xmlns="">
      <p:transition spd="slow" advTm="29300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1"/>
          <p:cNvSpPr>
            <a:spLocks noGrp="1" noChangeArrowheads="1"/>
          </p:cNvSpPr>
          <p:nvPr>
            <p:ph type="title"/>
          </p:nvPr>
        </p:nvSpPr>
        <p:spPr>
          <a:xfrm>
            <a:off x="957784" y="0"/>
            <a:ext cx="10464800" cy="2540000"/>
          </a:xfrm>
        </p:spPr>
        <p:txBody>
          <a:bodyPr/>
          <a:lstStyle/>
          <a:p>
            <a:r>
              <a:rPr lang="en-US" dirty="0" smtClean="0"/>
              <a:t>Murmurs</a:t>
            </a:r>
            <a:endParaRPr lang="en-US" dirty="0"/>
          </a:p>
        </p:txBody>
      </p:sp>
      <p:cxnSp>
        <p:nvCxnSpPr>
          <p:cNvPr id="3" name="Straight Connector 2"/>
          <p:cNvCxnSpPr/>
          <p:nvPr/>
        </p:nvCxnSpPr>
        <p:spPr bwMode="auto">
          <a:xfrm flipV="1">
            <a:off x="6214368" y="1896368"/>
            <a:ext cx="0" cy="820192"/>
          </a:xfrm>
          <a:prstGeom prst="line">
            <a:avLst/>
          </a:prstGeom>
          <a:ln/>
          <a:extLst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 bwMode="auto">
          <a:xfrm flipV="1">
            <a:off x="3190032" y="2716561"/>
            <a:ext cx="6480720" cy="5958"/>
          </a:xfrm>
          <a:prstGeom prst="line">
            <a:avLst/>
          </a:prstGeom>
          <a:ln/>
          <a:extLst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 bwMode="auto">
          <a:xfrm flipV="1">
            <a:off x="3190032" y="2752564"/>
            <a:ext cx="0" cy="972108"/>
          </a:xfrm>
          <a:prstGeom prst="line">
            <a:avLst/>
          </a:prstGeom>
          <a:ln/>
          <a:extLst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5" name="Rectangle 1"/>
          <p:cNvSpPr txBox="1">
            <a:spLocks noChangeArrowheads="1"/>
          </p:cNvSpPr>
          <p:nvPr/>
        </p:nvSpPr>
        <p:spPr bwMode="auto">
          <a:xfrm>
            <a:off x="1965896" y="3580656"/>
            <a:ext cx="2448272" cy="1008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>
            <a:lvl1pPr algn="ctr" defTabSz="457200" rtl="0" fontAlgn="base" hangingPunct="0"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+mj-lt"/>
                <a:ea typeface="+mj-ea"/>
                <a:cs typeface="+mj-cs"/>
                <a:sym typeface="Chalkduster" charset="0"/>
              </a:defRPr>
            </a:lvl1pPr>
            <a:lvl2pPr algn="ctr" defTabSz="457200" rtl="0" fontAlgn="base" hangingPunct="0"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Chalkduster" charset="0"/>
                <a:ea typeface="Chalkduster" charset="0"/>
                <a:cs typeface="Chalkduster" charset="0"/>
                <a:sym typeface="Chalkduster" charset="0"/>
              </a:defRPr>
            </a:lvl2pPr>
            <a:lvl3pPr algn="ctr" defTabSz="457200" rtl="0" fontAlgn="base" hangingPunct="0"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Chalkduster" charset="0"/>
                <a:ea typeface="Chalkduster" charset="0"/>
                <a:cs typeface="Chalkduster" charset="0"/>
                <a:sym typeface="Chalkduster" charset="0"/>
              </a:defRPr>
            </a:lvl3pPr>
            <a:lvl4pPr algn="ctr" defTabSz="457200" rtl="0" fontAlgn="base" hangingPunct="0"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Chalkduster" charset="0"/>
                <a:ea typeface="Chalkduster" charset="0"/>
                <a:cs typeface="Chalkduster" charset="0"/>
                <a:sym typeface="Chalkduster" charset="0"/>
              </a:defRPr>
            </a:lvl4pPr>
            <a:lvl5pPr algn="ctr" defTabSz="457200" rtl="0" fontAlgn="base" hangingPunct="0"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Chalkduster" charset="0"/>
                <a:ea typeface="Chalkduster" charset="0"/>
                <a:cs typeface="Chalkduster" charset="0"/>
                <a:sym typeface="Chalkduster" charset="0"/>
              </a:defRPr>
            </a:lvl5pPr>
            <a:lvl6pPr marL="457200" algn="ctr" defTabSz="457200" rtl="0" fontAlgn="base" hangingPunct="0"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Chalkduster" charset="0"/>
                <a:ea typeface="Chalkduster" charset="0"/>
                <a:cs typeface="Chalkduster" charset="0"/>
                <a:sym typeface="Chalkduster" charset="0"/>
              </a:defRPr>
            </a:lvl6pPr>
            <a:lvl7pPr marL="914400" algn="ctr" defTabSz="457200" rtl="0" fontAlgn="base" hangingPunct="0"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Chalkduster" charset="0"/>
                <a:ea typeface="Chalkduster" charset="0"/>
                <a:cs typeface="Chalkduster" charset="0"/>
                <a:sym typeface="Chalkduster" charset="0"/>
              </a:defRPr>
            </a:lvl7pPr>
            <a:lvl8pPr marL="1371600" algn="ctr" defTabSz="457200" rtl="0" fontAlgn="base" hangingPunct="0"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Chalkduster" charset="0"/>
                <a:ea typeface="Chalkduster" charset="0"/>
                <a:cs typeface="Chalkduster" charset="0"/>
                <a:sym typeface="Chalkduster" charset="0"/>
              </a:defRPr>
            </a:lvl8pPr>
            <a:lvl9pPr marL="1828800" algn="ctr" defTabSz="457200" rtl="0" fontAlgn="base" hangingPunct="0"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Chalkduster" charset="0"/>
                <a:ea typeface="Chalkduster" charset="0"/>
                <a:cs typeface="Chalkduster" charset="0"/>
                <a:sym typeface="Chalkduster" charset="0"/>
              </a:defRPr>
            </a:lvl9pPr>
          </a:lstStyle>
          <a:p>
            <a:r>
              <a:rPr lang="en-US" sz="4000" kern="0" dirty="0" smtClean="0"/>
              <a:t>Systolic</a:t>
            </a:r>
            <a:endParaRPr lang="en-US" sz="4000" kern="0" dirty="0"/>
          </a:p>
        </p:txBody>
      </p:sp>
      <p:sp>
        <p:nvSpPr>
          <p:cNvPr id="16" name="Rectangle 1"/>
          <p:cNvSpPr txBox="1">
            <a:spLocks noChangeArrowheads="1"/>
          </p:cNvSpPr>
          <p:nvPr/>
        </p:nvSpPr>
        <p:spPr bwMode="auto">
          <a:xfrm>
            <a:off x="8302600" y="3580656"/>
            <a:ext cx="2448272" cy="1008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>
            <a:lvl1pPr algn="ctr" defTabSz="457200" rtl="0" fontAlgn="base" hangingPunct="0"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+mj-lt"/>
                <a:ea typeface="+mj-ea"/>
                <a:cs typeface="+mj-cs"/>
                <a:sym typeface="Chalkduster" charset="0"/>
              </a:defRPr>
            </a:lvl1pPr>
            <a:lvl2pPr algn="ctr" defTabSz="457200" rtl="0" fontAlgn="base" hangingPunct="0"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Chalkduster" charset="0"/>
                <a:ea typeface="Chalkduster" charset="0"/>
                <a:cs typeface="Chalkduster" charset="0"/>
                <a:sym typeface="Chalkduster" charset="0"/>
              </a:defRPr>
            </a:lvl2pPr>
            <a:lvl3pPr algn="ctr" defTabSz="457200" rtl="0" fontAlgn="base" hangingPunct="0"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Chalkduster" charset="0"/>
                <a:ea typeface="Chalkduster" charset="0"/>
                <a:cs typeface="Chalkduster" charset="0"/>
                <a:sym typeface="Chalkduster" charset="0"/>
              </a:defRPr>
            </a:lvl3pPr>
            <a:lvl4pPr algn="ctr" defTabSz="457200" rtl="0" fontAlgn="base" hangingPunct="0"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Chalkduster" charset="0"/>
                <a:ea typeface="Chalkduster" charset="0"/>
                <a:cs typeface="Chalkduster" charset="0"/>
                <a:sym typeface="Chalkduster" charset="0"/>
              </a:defRPr>
            </a:lvl4pPr>
            <a:lvl5pPr algn="ctr" defTabSz="457200" rtl="0" fontAlgn="base" hangingPunct="0"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Chalkduster" charset="0"/>
                <a:ea typeface="Chalkduster" charset="0"/>
                <a:cs typeface="Chalkduster" charset="0"/>
                <a:sym typeface="Chalkduster" charset="0"/>
              </a:defRPr>
            </a:lvl5pPr>
            <a:lvl6pPr marL="457200" algn="ctr" defTabSz="457200" rtl="0" fontAlgn="base" hangingPunct="0"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Chalkduster" charset="0"/>
                <a:ea typeface="Chalkduster" charset="0"/>
                <a:cs typeface="Chalkduster" charset="0"/>
                <a:sym typeface="Chalkduster" charset="0"/>
              </a:defRPr>
            </a:lvl6pPr>
            <a:lvl7pPr marL="914400" algn="ctr" defTabSz="457200" rtl="0" fontAlgn="base" hangingPunct="0"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Chalkduster" charset="0"/>
                <a:ea typeface="Chalkduster" charset="0"/>
                <a:cs typeface="Chalkduster" charset="0"/>
                <a:sym typeface="Chalkduster" charset="0"/>
              </a:defRPr>
            </a:lvl7pPr>
            <a:lvl8pPr marL="1371600" algn="ctr" defTabSz="457200" rtl="0" fontAlgn="base" hangingPunct="0"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Chalkduster" charset="0"/>
                <a:ea typeface="Chalkduster" charset="0"/>
                <a:cs typeface="Chalkduster" charset="0"/>
                <a:sym typeface="Chalkduster" charset="0"/>
              </a:defRPr>
            </a:lvl8pPr>
            <a:lvl9pPr marL="1828800" algn="ctr" defTabSz="457200" rtl="0" fontAlgn="base" hangingPunct="0"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Chalkduster" charset="0"/>
                <a:ea typeface="Chalkduster" charset="0"/>
                <a:cs typeface="Chalkduster" charset="0"/>
                <a:sym typeface="Chalkduster" charset="0"/>
              </a:defRPr>
            </a:lvl9pPr>
          </a:lstStyle>
          <a:p>
            <a:r>
              <a:rPr lang="en-US" sz="4000" kern="0" dirty="0" smtClean="0"/>
              <a:t>Diastolic</a:t>
            </a:r>
            <a:endParaRPr lang="en-US" sz="4000" kern="0" dirty="0"/>
          </a:p>
        </p:txBody>
      </p:sp>
      <p:cxnSp>
        <p:nvCxnSpPr>
          <p:cNvPr id="18" name="Straight Connector 17"/>
          <p:cNvCxnSpPr/>
          <p:nvPr/>
        </p:nvCxnSpPr>
        <p:spPr bwMode="auto">
          <a:xfrm flipV="1">
            <a:off x="9670752" y="2716560"/>
            <a:ext cx="0" cy="972108"/>
          </a:xfrm>
          <a:prstGeom prst="line">
            <a:avLst/>
          </a:prstGeom>
          <a:ln/>
          <a:extLst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 bwMode="auto">
          <a:xfrm flipV="1">
            <a:off x="3190032" y="4588768"/>
            <a:ext cx="0" cy="972108"/>
          </a:xfrm>
          <a:prstGeom prst="line">
            <a:avLst/>
          </a:prstGeom>
          <a:ln/>
          <a:extLst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 bwMode="auto">
          <a:xfrm flipV="1">
            <a:off x="9666869" y="4536195"/>
            <a:ext cx="0" cy="972108"/>
          </a:xfrm>
          <a:prstGeom prst="line">
            <a:avLst/>
          </a:prstGeom>
          <a:ln/>
          <a:extLst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 bwMode="auto">
          <a:xfrm flipH="1">
            <a:off x="1965896" y="5560877"/>
            <a:ext cx="2304256" cy="0"/>
          </a:xfrm>
          <a:prstGeom prst="line">
            <a:avLst/>
          </a:prstGeom>
          <a:ln/>
          <a:extLst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 bwMode="auto">
          <a:xfrm>
            <a:off x="8590632" y="5560877"/>
            <a:ext cx="2376264" cy="0"/>
          </a:xfrm>
          <a:prstGeom prst="line">
            <a:avLst/>
          </a:prstGeom>
          <a:ln/>
          <a:extLst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 bwMode="auto">
          <a:xfrm flipV="1">
            <a:off x="1965896" y="5560877"/>
            <a:ext cx="0" cy="972108"/>
          </a:xfrm>
          <a:prstGeom prst="line">
            <a:avLst/>
          </a:prstGeom>
          <a:ln/>
          <a:extLst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 bwMode="auto">
          <a:xfrm flipV="1">
            <a:off x="4270152" y="5560877"/>
            <a:ext cx="0" cy="972108"/>
          </a:xfrm>
          <a:prstGeom prst="line">
            <a:avLst/>
          </a:prstGeom>
          <a:ln/>
          <a:extLst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 bwMode="auto">
          <a:xfrm flipV="1">
            <a:off x="8586749" y="5586125"/>
            <a:ext cx="0" cy="972108"/>
          </a:xfrm>
          <a:prstGeom prst="line">
            <a:avLst/>
          </a:prstGeom>
          <a:ln/>
          <a:extLst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 bwMode="auto">
          <a:xfrm flipV="1">
            <a:off x="10966896" y="5586125"/>
            <a:ext cx="0" cy="972108"/>
          </a:xfrm>
          <a:prstGeom prst="line">
            <a:avLst/>
          </a:prstGeom>
          <a:ln/>
          <a:extLst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32" name="Rectangle 1"/>
          <p:cNvSpPr txBox="1">
            <a:spLocks noChangeArrowheads="1"/>
          </p:cNvSpPr>
          <p:nvPr/>
        </p:nvSpPr>
        <p:spPr bwMode="auto">
          <a:xfrm>
            <a:off x="669752" y="6460976"/>
            <a:ext cx="2448272" cy="1008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>
            <a:lvl1pPr algn="ctr" defTabSz="457200" rtl="0" fontAlgn="base" hangingPunct="0"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+mj-lt"/>
                <a:ea typeface="+mj-ea"/>
                <a:cs typeface="+mj-cs"/>
                <a:sym typeface="Chalkduster" charset="0"/>
              </a:defRPr>
            </a:lvl1pPr>
            <a:lvl2pPr algn="ctr" defTabSz="457200" rtl="0" fontAlgn="base" hangingPunct="0"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Chalkduster" charset="0"/>
                <a:ea typeface="Chalkduster" charset="0"/>
                <a:cs typeface="Chalkduster" charset="0"/>
                <a:sym typeface="Chalkduster" charset="0"/>
              </a:defRPr>
            </a:lvl2pPr>
            <a:lvl3pPr algn="ctr" defTabSz="457200" rtl="0" fontAlgn="base" hangingPunct="0"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Chalkduster" charset="0"/>
                <a:ea typeface="Chalkduster" charset="0"/>
                <a:cs typeface="Chalkduster" charset="0"/>
                <a:sym typeface="Chalkduster" charset="0"/>
              </a:defRPr>
            </a:lvl3pPr>
            <a:lvl4pPr algn="ctr" defTabSz="457200" rtl="0" fontAlgn="base" hangingPunct="0"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Chalkduster" charset="0"/>
                <a:ea typeface="Chalkduster" charset="0"/>
                <a:cs typeface="Chalkduster" charset="0"/>
                <a:sym typeface="Chalkduster" charset="0"/>
              </a:defRPr>
            </a:lvl4pPr>
            <a:lvl5pPr algn="ctr" defTabSz="457200" rtl="0" fontAlgn="base" hangingPunct="0"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Chalkduster" charset="0"/>
                <a:ea typeface="Chalkduster" charset="0"/>
                <a:cs typeface="Chalkduster" charset="0"/>
                <a:sym typeface="Chalkduster" charset="0"/>
              </a:defRPr>
            </a:lvl5pPr>
            <a:lvl6pPr marL="457200" algn="ctr" defTabSz="457200" rtl="0" fontAlgn="base" hangingPunct="0"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Chalkduster" charset="0"/>
                <a:ea typeface="Chalkduster" charset="0"/>
                <a:cs typeface="Chalkduster" charset="0"/>
                <a:sym typeface="Chalkduster" charset="0"/>
              </a:defRPr>
            </a:lvl6pPr>
            <a:lvl7pPr marL="914400" algn="ctr" defTabSz="457200" rtl="0" fontAlgn="base" hangingPunct="0"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Chalkduster" charset="0"/>
                <a:ea typeface="Chalkduster" charset="0"/>
                <a:cs typeface="Chalkduster" charset="0"/>
                <a:sym typeface="Chalkduster" charset="0"/>
              </a:defRPr>
            </a:lvl7pPr>
            <a:lvl8pPr marL="1371600" algn="ctr" defTabSz="457200" rtl="0" fontAlgn="base" hangingPunct="0"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Chalkduster" charset="0"/>
                <a:ea typeface="Chalkduster" charset="0"/>
                <a:cs typeface="Chalkduster" charset="0"/>
                <a:sym typeface="Chalkduster" charset="0"/>
              </a:defRPr>
            </a:lvl8pPr>
            <a:lvl9pPr marL="1828800" algn="ctr" defTabSz="457200" rtl="0" fontAlgn="base" hangingPunct="0"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Chalkduster" charset="0"/>
                <a:ea typeface="Chalkduster" charset="0"/>
                <a:cs typeface="Chalkduster" charset="0"/>
                <a:sym typeface="Chalkduster" charset="0"/>
              </a:defRPr>
            </a:lvl9pPr>
          </a:lstStyle>
          <a:p>
            <a:r>
              <a:rPr lang="en-US" sz="3200" kern="0" dirty="0" smtClean="0"/>
              <a:t>Pan systolic</a:t>
            </a:r>
            <a:endParaRPr lang="en-US" sz="3200" kern="0" dirty="0"/>
          </a:p>
        </p:txBody>
      </p:sp>
      <p:sp>
        <p:nvSpPr>
          <p:cNvPr id="33" name="Rectangle 1"/>
          <p:cNvSpPr txBox="1">
            <a:spLocks noChangeArrowheads="1"/>
          </p:cNvSpPr>
          <p:nvPr/>
        </p:nvSpPr>
        <p:spPr bwMode="auto">
          <a:xfrm>
            <a:off x="2757984" y="6591214"/>
            <a:ext cx="3639163" cy="1008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>
            <a:lvl1pPr algn="ctr" defTabSz="457200" rtl="0" fontAlgn="base" hangingPunct="0"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+mj-lt"/>
                <a:ea typeface="+mj-ea"/>
                <a:cs typeface="+mj-cs"/>
                <a:sym typeface="Chalkduster" charset="0"/>
              </a:defRPr>
            </a:lvl1pPr>
            <a:lvl2pPr algn="ctr" defTabSz="457200" rtl="0" fontAlgn="base" hangingPunct="0"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Chalkduster" charset="0"/>
                <a:ea typeface="Chalkduster" charset="0"/>
                <a:cs typeface="Chalkduster" charset="0"/>
                <a:sym typeface="Chalkduster" charset="0"/>
              </a:defRPr>
            </a:lvl2pPr>
            <a:lvl3pPr algn="ctr" defTabSz="457200" rtl="0" fontAlgn="base" hangingPunct="0"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Chalkduster" charset="0"/>
                <a:ea typeface="Chalkduster" charset="0"/>
                <a:cs typeface="Chalkduster" charset="0"/>
                <a:sym typeface="Chalkduster" charset="0"/>
              </a:defRPr>
            </a:lvl3pPr>
            <a:lvl4pPr algn="ctr" defTabSz="457200" rtl="0" fontAlgn="base" hangingPunct="0"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Chalkduster" charset="0"/>
                <a:ea typeface="Chalkduster" charset="0"/>
                <a:cs typeface="Chalkduster" charset="0"/>
                <a:sym typeface="Chalkduster" charset="0"/>
              </a:defRPr>
            </a:lvl4pPr>
            <a:lvl5pPr algn="ctr" defTabSz="457200" rtl="0" fontAlgn="base" hangingPunct="0"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Chalkduster" charset="0"/>
                <a:ea typeface="Chalkduster" charset="0"/>
                <a:cs typeface="Chalkduster" charset="0"/>
                <a:sym typeface="Chalkduster" charset="0"/>
              </a:defRPr>
            </a:lvl5pPr>
            <a:lvl6pPr marL="457200" algn="ctr" defTabSz="457200" rtl="0" fontAlgn="base" hangingPunct="0"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Chalkduster" charset="0"/>
                <a:ea typeface="Chalkduster" charset="0"/>
                <a:cs typeface="Chalkduster" charset="0"/>
                <a:sym typeface="Chalkduster" charset="0"/>
              </a:defRPr>
            </a:lvl6pPr>
            <a:lvl7pPr marL="914400" algn="ctr" defTabSz="457200" rtl="0" fontAlgn="base" hangingPunct="0"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Chalkduster" charset="0"/>
                <a:ea typeface="Chalkduster" charset="0"/>
                <a:cs typeface="Chalkduster" charset="0"/>
                <a:sym typeface="Chalkduster" charset="0"/>
              </a:defRPr>
            </a:lvl7pPr>
            <a:lvl8pPr marL="1371600" algn="ctr" defTabSz="457200" rtl="0" fontAlgn="base" hangingPunct="0"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Chalkduster" charset="0"/>
                <a:ea typeface="Chalkduster" charset="0"/>
                <a:cs typeface="Chalkduster" charset="0"/>
                <a:sym typeface="Chalkduster" charset="0"/>
              </a:defRPr>
            </a:lvl8pPr>
            <a:lvl9pPr marL="1828800" algn="ctr" defTabSz="457200" rtl="0" fontAlgn="base" hangingPunct="0"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Chalkduster" charset="0"/>
                <a:ea typeface="Chalkduster" charset="0"/>
                <a:cs typeface="Chalkduster" charset="0"/>
                <a:sym typeface="Chalkduster" charset="0"/>
              </a:defRPr>
            </a:lvl9pPr>
          </a:lstStyle>
          <a:p>
            <a:r>
              <a:rPr lang="en-US" sz="2800" kern="0" dirty="0" smtClean="0"/>
              <a:t>Crescendo-decrescendo</a:t>
            </a:r>
            <a:endParaRPr lang="en-US" sz="2800" kern="0" dirty="0"/>
          </a:p>
        </p:txBody>
      </p:sp>
      <p:sp>
        <p:nvSpPr>
          <p:cNvPr id="34" name="Rectangle 1"/>
          <p:cNvSpPr txBox="1">
            <a:spLocks noChangeArrowheads="1"/>
          </p:cNvSpPr>
          <p:nvPr/>
        </p:nvSpPr>
        <p:spPr bwMode="auto">
          <a:xfrm>
            <a:off x="7078464" y="6388968"/>
            <a:ext cx="2448272" cy="1008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>
            <a:lvl1pPr algn="ctr" defTabSz="457200" rtl="0" fontAlgn="base" hangingPunct="0"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+mj-lt"/>
                <a:ea typeface="+mj-ea"/>
                <a:cs typeface="+mj-cs"/>
                <a:sym typeface="Chalkduster" charset="0"/>
              </a:defRPr>
            </a:lvl1pPr>
            <a:lvl2pPr algn="ctr" defTabSz="457200" rtl="0" fontAlgn="base" hangingPunct="0"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Chalkduster" charset="0"/>
                <a:ea typeface="Chalkduster" charset="0"/>
                <a:cs typeface="Chalkduster" charset="0"/>
                <a:sym typeface="Chalkduster" charset="0"/>
              </a:defRPr>
            </a:lvl2pPr>
            <a:lvl3pPr algn="ctr" defTabSz="457200" rtl="0" fontAlgn="base" hangingPunct="0"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Chalkduster" charset="0"/>
                <a:ea typeface="Chalkduster" charset="0"/>
                <a:cs typeface="Chalkduster" charset="0"/>
                <a:sym typeface="Chalkduster" charset="0"/>
              </a:defRPr>
            </a:lvl3pPr>
            <a:lvl4pPr algn="ctr" defTabSz="457200" rtl="0" fontAlgn="base" hangingPunct="0"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Chalkduster" charset="0"/>
                <a:ea typeface="Chalkduster" charset="0"/>
                <a:cs typeface="Chalkduster" charset="0"/>
                <a:sym typeface="Chalkduster" charset="0"/>
              </a:defRPr>
            </a:lvl4pPr>
            <a:lvl5pPr algn="ctr" defTabSz="457200" rtl="0" fontAlgn="base" hangingPunct="0"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Chalkduster" charset="0"/>
                <a:ea typeface="Chalkduster" charset="0"/>
                <a:cs typeface="Chalkduster" charset="0"/>
                <a:sym typeface="Chalkduster" charset="0"/>
              </a:defRPr>
            </a:lvl5pPr>
            <a:lvl6pPr marL="457200" algn="ctr" defTabSz="457200" rtl="0" fontAlgn="base" hangingPunct="0"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Chalkduster" charset="0"/>
                <a:ea typeface="Chalkduster" charset="0"/>
                <a:cs typeface="Chalkduster" charset="0"/>
                <a:sym typeface="Chalkduster" charset="0"/>
              </a:defRPr>
            </a:lvl6pPr>
            <a:lvl7pPr marL="914400" algn="ctr" defTabSz="457200" rtl="0" fontAlgn="base" hangingPunct="0"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Chalkduster" charset="0"/>
                <a:ea typeface="Chalkduster" charset="0"/>
                <a:cs typeface="Chalkduster" charset="0"/>
                <a:sym typeface="Chalkduster" charset="0"/>
              </a:defRPr>
            </a:lvl7pPr>
            <a:lvl8pPr marL="1371600" algn="ctr" defTabSz="457200" rtl="0" fontAlgn="base" hangingPunct="0"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Chalkduster" charset="0"/>
                <a:ea typeface="Chalkduster" charset="0"/>
                <a:cs typeface="Chalkduster" charset="0"/>
                <a:sym typeface="Chalkduster" charset="0"/>
              </a:defRPr>
            </a:lvl8pPr>
            <a:lvl9pPr marL="1828800" algn="ctr" defTabSz="457200" rtl="0" fontAlgn="base" hangingPunct="0"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Chalkduster" charset="0"/>
                <a:ea typeface="Chalkduster" charset="0"/>
                <a:cs typeface="Chalkduster" charset="0"/>
                <a:sym typeface="Chalkduster" charset="0"/>
              </a:defRPr>
            </a:lvl9pPr>
          </a:lstStyle>
          <a:p>
            <a:r>
              <a:rPr lang="en-US" sz="3200" kern="0" dirty="0" smtClean="0"/>
              <a:t>End diastolic</a:t>
            </a:r>
            <a:endParaRPr lang="en-US" sz="3200" kern="0" dirty="0"/>
          </a:p>
        </p:txBody>
      </p:sp>
      <p:sp>
        <p:nvSpPr>
          <p:cNvPr id="35" name="Rectangle 1"/>
          <p:cNvSpPr txBox="1">
            <a:spLocks noChangeArrowheads="1"/>
          </p:cNvSpPr>
          <p:nvPr/>
        </p:nvSpPr>
        <p:spPr bwMode="auto">
          <a:xfrm>
            <a:off x="9791999" y="6591214"/>
            <a:ext cx="2448272" cy="1008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>
            <a:lvl1pPr algn="ctr" defTabSz="457200" rtl="0" fontAlgn="base" hangingPunct="0"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+mj-lt"/>
                <a:ea typeface="+mj-ea"/>
                <a:cs typeface="+mj-cs"/>
                <a:sym typeface="Chalkduster" charset="0"/>
              </a:defRPr>
            </a:lvl1pPr>
            <a:lvl2pPr algn="ctr" defTabSz="457200" rtl="0" fontAlgn="base" hangingPunct="0"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Chalkduster" charset="0"/>
                <a:ea typeface="Chalkduster" charset="0"/>
                <a:cs typeface="Chalkduster" charset="0"/>
                <a:sym typeface="Chalkduster" charset="0"/>
              </a:defRPr>
            </a:lvl2pPr>
            <a:lvl3pPr algn="ctr" defTabSz="457200" rtl="0" fontAlgn="base" hangingPunct="0"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Chalkduster" charset="0"/>
                <a:ea typeface="Chalkduster" charset="0"/>
                <a:cs typeface="Chalkduster" charset="0"/>
                <a:sym typeface="Chalkduster" charset="0"/>
              </a:defRPr>
            </a:lvl3pPr>
            <a:lvl4pPr algn="ctr" defTabSz="457200" rtl="0" fontAlgn="base" hangingPunct="0"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Chalkduster" charset="0"/>
                <a:ea typeface="Chalkduster" charset="0"/>
                <a:cs typeface="Chalkduster" charset="0"/>
                <a:sym typeface="Chalkduster" charset="0"/>
              </a:defRPr>
            </a:lvl4pPr>
            <a:lvl5pPr algn="ctr" defTabSz="457200" rtl="0" fontAlgn="base" hangingPunct="0"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Chalkduster" charset="0"/>
                <a:ea typeface="Chalkduster" charset="0"/>
                <a:cs typeface="Chalkduster" charset="0"/>
                <a:sym typeface="Chalkduster" charset="0"/>
              </a:defRPr>
            </a:lvl5pPr>
            <a:lvl6pPr marL="457200" algn="ctr" defTabSz="457200" rtl="0" fontAlgn="base" hangingPunct="0"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Chalkduster" charset="0"/>
                <a:ea typeface="Chalkduster" charset="0"/>
                <a:cs typeface="Chalkduster" charset="0"/>
                <a:sym typeface="Chalkduster" charset="0"/>
              </a:defRPr>
            </a:lvl6pPr>
            <a:lvl7pPr marL="914400" algn="ctr" defTabSz="457200" rtl="0" fontAlgn="base" hangingPunct="0"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Chalkduster" charset="0"/>
                <a:ea typeface="Chalkduster" charset="0"/>
                <a:cs typeface="Chalkduster" charset="0"/>
                <a:sym typeface="Chalkduster" charset="0"/>
              </a:defRPr>
            </a:lvl7pPr>
            <a:lvl8pPr marL="1371600" algn="ctr" defTabSz="457200" rtl="0" fontAlgn="base" hangingPunct="0"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Chalkduster" charset="0"/>
                <a:ea typeface="Chalkduster" charset="0"/>
                <a:cs typeface="Chalkduster" charset="0"/>
                <a:sym typeface="Chalkduster" charset="0"/>
              </a:defRPr>
            </a:lvl8pPr>
            <a:lvl9pPr marL="1828800" algn="ctr" defTabSz="457200" rtl="0" fontAlgn="base" hangingPunct="0"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Chalkduster" charset="0"/>
                <a:ea typeface="Chalkduster" charset="0"/>
                <a:cs typeface="Chalkduster" charset="0"/>
                <a:sym typeface="Chalkduster" charset="0"/>
              </a:defRPr>
            </a:lvl9pPr>
          </a:lstStyle>
          <a:p>
            <a:r>
              <a:rPr lang="en-US" sz="2800" kern="0" dirty="0" smtClean="0"/>
              <a:t>With opening snap</a:t>
            </a:r>
            <a:endParaRPr lang="en-US" sz="2800" kern="0" dirty="0"/>
          </a:p>
        </p:txBody>
      </p:sp>
      <p:cxnSp>
        <p:nvCxnSpPr>
          <p:cNvPr id="36" name="Straight Connector 35"/>
          <p:cNvCxnSpPr/>
          <p:nvPr/>
        </p:nvCxnSpPr>
        <p:spPr bwMode="auto">
          <a:xfrm flipV="1">
            <a:off x="10966896" y="7599326"/>
            <a:ext cx="0" cy="972108"/>
          </a:xfrm>
          <a:prstGeom prst="line">
            <a:avLst/>
          </a:prstGeom>
          <a:ln/>
          <a:extLst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 bwMode="auto">
          <a:xfrm flipV="1">
            <a:off x="8086576" y="7213099"/>
            <a:ext cx="0" cy="972108"/>
          </a:xfrm>
          <a:prstGeom prst="line">
            <a:avLst/>
          </a:prstGeom>
          <a:ln/>
          <a:extLst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 bwMode="auto">
          <a:xfrm flipV="1">
            <a:off x="4442711" y="7566345"/>
            <a:ext cx="0" cy="972108"/>
          </a:xfrm>
          <a:prstGeom prst="line">
            <a:avLst/>
          </a:prstGeom>
          <a:ln/>
          <a:extLst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 bwMode="auto">
          <a:xfrm flipV="1">
            <a:off x="1938643" y="7309820"/>
            <a:ext cx="0" cy="972108"/>
          </a:xfrm>
          <a:prstGeom prst="line">
            <a:avLst/>
          </a:prstGeom>
          <a:ln/>
          <a:extLst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40" name="Rectangle 1"/>
          <p:cNvSpPr txBox="1">
            <a:spLocks noChangeArrowheads="1"/>
          </p:cNvSpPr>
          <p:nvPr/>
        </p:nvSpPr>
        <p:spPr bwMode="auto">
          <a:xfrm>
            <a:off x="669752" y="8257476"/>
            <a:ext cx="2448272" cy="1008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>
            <a:lvl1pPr algn="ctr" defTabSz="457200" rtl="0" fontAlgn="base" hangingPunct="0"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+mj-lt"/>
                <a:ea typeface="+mj-ea"/>
                <a:cs typeface="+mj-cs"/>
                <a:sym typeface="Chalkduster" charset="0"/>
              </a:defRPr>
            </a:lvl1pPr>
            <a:lvl2pPr algn="ctr" defTabSz="457200" rtl="0" fontAlgn="base" hangingPunct="0"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Chalkduster" charset="0"/>
                <a:ea typeface="Chalkduster" charset="0"/>
                <a:cs typeface="Chalkduster" charset="0"/>
                <a:sym typeface="Chalkduster" charset="0"/>
              </a:defRPr>
            </a:lvl2pPr>
            <a:lvl3pPr algn="ctr" defTabSz="457200" rtl="0" fontAlgn="base" hangingPunct="0"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Chalkduster" charset="0"/>
                <a:ea typeface="Chalkduster" charset="0"/>
                <a:cs typeface="Chalkduster" charset="0"/>
                <a:sym typeface="Chalkduster" charset="0"/>
              </a:defRPr>
            </a:lvl3pPr>
            <a:lvl4pPr algn="ctr" defTabSz="457200" rtl="0" fontAlgn="base" hangingPunct="0"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Chalkduster" charset="0"/>
                <a:ea typeface="Chalkduster" charset="0"/>
                <a:cs typeface="Chalkduster" charset="0"/>
                <a:sym typeface="Chalkduster" charset="0"/>
              </a:defRPr>
            </a:lvl4pPr>
            <a:lvl5pPr algn="ctr" defTabSz="457200" rtl="0" fontAlgn="base" hangingPunct="0"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Chalkduster" charset="0"/>
                <a:ea typeface="Chalkduster" charset="0"/>
                <a:cs typeface="Chalkduster" charset="0"/>
                <a:sym typeface="Chalkduster" charset="0"/>
              </a:defRPr>
            </a:lvl5pPr>
            <a:lvl6pPr marL="457200" algn="ctr" defTabSz="457200" rtl="0" fontAlgn="base" hangingPunct="0"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Chalkduster" charset="0"/>
                <a:ea typeface="Chalkduster" charset="0"/>
                <a:cs typeface="Chalkduster" charset="0"/>
                <a:sym typeface="Chalkduster" charset="0"/>
              </a:defRPr>
            </a:lvl6pPr>
            <a:lvl7pPr marL="914400" algn="ctr" defTabSz="457200" rtl="0" fontAlgn="base" hangingPunct="0"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Chalkduster" charset="0"/>
                <a:ea typeface="Chalkduster" charset="0"/>
                <a:cs typeface="Chalkduster" charset="0"/>
                <a:sym typeface="Chalkduster" charset="0"/>
              </a:defRPr>
            </a:lvl7pPr>
            <a:lvl8pPr marL="1371600" algn="ctr" defTabSz="457200" rtl="0" fontAlgn="base" hangingPunct="0"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Chalkduster" charset="0"/>
                <a:ea typeface="Chalkduster" charset="0"/>
                <a:cs typeface="Chalkduster" charset="0"/>
                <a:sym typeface="Chalkduster" charset="0"/>
              </a:defRPr>
            </a:lvl8pPr>
            <a:lvl9pPr marL="1828800" algn="ctr" defTabSz="457200" rtl="0" fontAlgn="base" hangingPunct="0"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Chalkduster" charset="0"/>
                <a:ea typeface="Chalkduster" charset="0"/>
                <a:cs typeface="Chalkduster" charset="0"/>
                <a:sym typeface="Chalkduster" charset="0"/>
              </a:defRPr>
            </a:lvl9pPr>
          </a:lstStyle>
          <a:p>
            <a:r>
              <a:rPr lang="en-US" sz="2400" kern="0" dirty="0" smtClean="0"/>
              <a:t>Mitral Regurgitation</a:t>
            </a:r>
            <a:endParaRPr lang="en-US" sz="2400" kern="0" dirty="0"/>
          </a:p>
        </p:txBody>
      </p:sp>
      <p:sp>
        <p:nvSpPr>
          <p:cNvPr id="41" name="Rectangle 1"/>
          <p:cNvSpPr txBox="1">
            <a:spLocks noChangeArrowheads="1"/>
          </p:cNvSpPr>
          <p:nvPr/>
        </p:nvSpPr>
        <p:spPr bwMode="auto">
          <a:xfrm>
            <a:off x="3118024" y="8333184"/>
            <a:ext cx="2448272" cy="1008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>
            <a:lvl1pPr algn="ctr" defTabSz="457200" rtl="0" fontAlgn="base" hangingPunct="0"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+mj-lt"/>
                <a:ea typeface="+mj-ea"/>
                <a:cs typeface="+mj-cs"/>
                <a:sym typeface="Chalkduster" charset="0"/>
              </a:defRPr>
            </a:lvl1pPr>
            <a:lvl2pPr algn="ctr" defTabSz="457200" rtl="0" fontAlgn="base" hangingPunct="0"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Chalkduster" charset="0"/>
                <a:ea typeface="Chalkduster" charset="0"/>
                <a:cs typeface="Chalkduster" charset="0"/>
                <a:sym typeface="Chalkduster" charset="0"/>
              </a:defRPr>
            </a:lvl2pPr>
            <a:lvl3pPr algn="ctr" defTabSz="457200" rtl="0" fontAlgn="base" hangingPunct="0"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Chalkduster" charset="0"/>
                <a:ea typeface="Chalkduster" charset="0"/>
                <a:cs typeface="Chalkduster" charset="0"/>
                <a:sym typeface="Chalkduster" charset="0"/>
              </a:defRPr>
            </a:lvl3pPr>
            <a:lvl4pPr algn="ctr" defTabSz="457200" rtl="0" fontAlgn="base" hangingPunct="0"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Chalkduster" charset="0"/>
                <a:ea typeface="Chalkduster" charset="0"/>
                <a:cs typeface="Chalkduster" charset="0"/>
                <a:sym typeface="Chalkduster" charset="0"/>
              </a:defRPr>
            </a:lvl4pPr>
            <a:lvl5pPr algn="ctr" defTabSz="457200" rtl="0" fontAlgn="base" hangingPunct="0"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Chalkduster" charset="0"/>
                <a:ea typeface="Chalkduster" charset="0"/>
                <a:cs typeface="Chalkduster" charset="0"/>
                <a:sym typeface="Chalkduster" charset="0"/>
              </a:defRPr>
            </a:lvl5pPr>
            <a:lvl6pPr marL="457200" algn="ctr" defTabSz="457200" rtl="0" fontAlgn="base" hangingPunct="0"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Chalkduster" charset="0"/>
                <a:ea typeface="Chalkduster" charset="0"/>
                <a:cs typeface="Chalkduster" charset="0"/>
                <a:sym typeface="Chalkduster" charset="0"/>
              </a:defRPr>
            </a:lvl6pPr>
            <a:lvl7pPr marL="914400" algn="ctr" defTabSz="457200" rtl="0" fontAlgn="base" hangingPunct="0"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Chalkduster" charset="0"/>
                <a:ea typeface="Chalkduster" charset="0"/>
                <a:cs typeface="Chalkduster" charset="0"/>
                <a:sym typeface="Chalkduster" charset="0"/>
              </a:defRPr>
            </a:lvl7pPr>
            <a:lvl8pPr marL="1371600" algn="ctr" defTabSz="457200" rtl="0" fontAlgn="base" hangingPunct="0"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Chalkduster" charset="0"/>
                <a:ea typeface="Chalkduster" charset="0"/>
                <a:cs typeface="Chalkduster" charset="0"/>
                <a:sym typeface="Chalkduster" charset="0"/>
              </a:defRPr>
            </a:lvl8pPr>
            <a:lvl9pPr marL="1828800" algn="ctr" defTabSz="457200" rtl="0" fontAlgn="base" hangingPunct="0"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Chalkduster" charset="0"/>
                <a:ea typeface="Chalkduster" charset="0"/>
                <a:cs typeface="Chalkduster" charset="0"/>
                <a:sym typeface="Chalkduster" charset="0"/>
              </a:defRPr>
            </a:lvl9pPr>
          </a:lstStyle>
          <a:p>
            <a:r>
              <a:rPr lang="en-US" sz="2400" kern="0" dirty="0" smtClean="0"/>
              <a:t>Aortic Stenosis</a:t>
            </a:r>
            <a:endParaRPr lang="en-US" sz="2400" kern="0" dirty="0"/>
          </a:p>
        </p:txBody>
      </p:sp>
      <p:sp>
        <p:nvSpPr>
          <p:cNvPr id="42" name="Rectangle 1"/>
          <p:cNvSpPr txBox="1">
            <a:spLocks noChangeArrowheads="1"/>
          </p:cNvSpPr>
          <p:nvPr/>
        </p:nvSpPr>
        <p:spPr bwMode="auto">
          <a:xfrm>
            <a:off x="6862440" y="8261176"/>
            <a:ext cx="2448272" cy="1008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>
            <a:lvl1pPr algn="ctr" defTabSz="457200" rtl="0" fontAlgn="base" hangingPunct="0"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+mj-lt"/>
                <a:ea typeface="+mj-ea"/>
                <a:cs typeface="+mj-cs"/>
                <a:sym typeface="Chalkduster" charset="0"/>
              </a:defRPr>
            </a:lvl1pPr>
            <a:lvl2pPr algn="ctr" defTabSz="457200" rtl="0" fontAlgn="base" hangingPunct="0"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Chalkduster" charset="0"/>
                <a:ea typeface="Chalkduster" charset="0"/>
                <a:cs typeface="Chalkduster" charset="0"/>
                <a:sym typeface="Chalkduster" charset="0"/>
              </a:defRPr>
            </a:lvl2pPr>
            <a:lvl3pPr algn="ctr" defTabSz="457200" rtl="0" fontAlgn="base" hangingPunct="0"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Chalkduster" charset="0"/>
                <a:ea typeface="Chalkduster" charset="0"/>
                <a:cs typeface="Chalkduster" charset="0"/>
                <a:sym typeface="Chalkduster" charset="0"/>
              </a:defRPr>
            </a:lvl3pPr>
            <a:lvl4pPr algn="ctr" defTabSz="457200" rtl="0" fontAlgn="base" hangingPunct="0"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Chalkduster" charset="0"/>
                <a:ea typeface="Chalkduster" charset="0"/>
                <a:cs typeface="Chalkduster" charset="0"/>
                <a:sym typeface="Chalkduster" charset="0"/>
              </a:defRPr>
            </a:lvl4pPr>
            <a:lvl5pPr algn="ctr" defTabSz="457200" rtl="0" fontAlgn="base" hangingPunct="0"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Chalkduster" charset="0"/>
                <a:ea typeface="Chalkduster" charset="0"/>
                <a:cs typeface="Chalkduster" charset="0"/>
                <a:sym typeface="Chalkduster" charset="0"/>
              </a:defRPr>
            </a:lvl5pPr>
            <a:lvl6pPr marL="457200" algn="ctr" defTabSz="457200" rtl="0" fontAlgn="base" hangingPunct="0"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Chalkduster" charset="0"/>
                <a:ea typeface="Chalkduster" charset="0"/>
                <a:cs typeface="Chalkduster" charset="0"/>
                <a:sym typeface="Chalkduster" charset="0"/>
              </a:defRPr>
            </a:lvl6pPr>
            <a:lvl7pPr marL="914400" algn="ctr" defTabSz="457200" rtl="0" fontAlgn="base" hangingPunct="0"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Chalkduster" charset="0"/>
                <a:ea typeface="Chalkduster" charset="0"/>
                <a:cs typeface="Chalkduster" charset="0"/>
                <a:sym typeface="Chalkduster" charset="0"/>
              </a:defRPr>
            </a:lvl7pPr>
            <a:lvl8pPr marL="1371600" algn="ctr" defTabSz="457200" rtl="0" fontAlgn="base" hangingPunct="0"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Chalkduster" charset="0"/>
                <a:ea typeface="Chalkduster" charset="0"/>
                <a:cs typeface="Chalkduster" charset="0"/>
                <a:sym typeface="Chalkduster" charset="0"/>
              </a:defRPr>
            </a:lvl8pPr>
            <a:lvl9pPr marL="1828800" algn="ctr" defTabSz="457200" rtl="0" fontAlgn="base" hangingPunct="0"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Chalkduster" charset="0"/>
                <a:ea typeface="Chalkduster" charset="0"/>
                <a:cs typeface="Chalkduster" charset="0"/>
                <a:sym typeface="Chalkduster" charset="0"/>
              </a:defRPr>
            </a:lvl9pPr>
          </a:lstStyle>
          <a:p>
            <a:r>
              <a:rPr lang="en-US" sz="2400" kern="0" dirty="0" smtClean="0"/>
              <a:t>Aortic Regurgitation</a:t>
            </a:r>
            <a:endParaRPr lang="en-US" sz="2400" kern="0" dirty="0"/>
          </a:p>
        </p:txBody>
      </p:sp>
      <p:sp>
        <p:nvSpPr>
          <p:cNvPr id="43" name="Rectangle 1"/>
          <p:cNvSpPr txBox="1">
            <a:spLocks noChangeArrowheads="1"/>
          </p:cNvSpPr>
          <p:nvPr/>
        </p:nvSpPr>
        <p:spPr bwMode="auto">
          <a:xfrm>
            <a:off x="9804092" y="8405192"/>
            <a:ext cx="2448272" cy="1008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>
            <a:lvl1pPr algn="ctr" defTabSz="457200" rtl="0" fontAlgn="base" hangingPunct="0"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+mj-lt"/>
                <a:ea typeface="+mj-ea"/>
                <a:cs typeface="+mj-cs"/>
                <a:sym typeface="Chalkduster" charset="0"/>
              </a:defRPr>
            </a:lvl1pPr>
            <a:lvl2pPr algn="ctr" defTabSz="457200" rtl="0" fontAlgn="base" hangingPunct="0"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Chalkduster" charset="0"/>
                <a:ea typeface="Chalkduster" charset="0"/>
                <a:cs typeface="Chalkduster" charset="0"/>
                <a:sym typeface="Chalkduster" charset="0"/>
              </a:defRPr>
            </a:lvl2pPr>
            <a:lvl3pPr algn="ctr" defTabSz="457200" rtl="0" fontAlgn="base" hangingPunct="0"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Chalkduster" charset="0"/>
                <a:ea typeface="Chalkduster" charset="0"/>
                <a:cs typeface="Chalkduster" charset="0"/>
                <a:sym typeface="Chalkduster" charset="0"/>
              </a:defRPr>
            </a:lvl3pPr>
            <a:lvl4pPr algn="ctr" defTabSz="457200" rtl="0" fontAlgn="base" hangingPunct="0"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Chalkduster" charset="0"/>
                <a:ea typeface="Chalkduster" charset="0"/>
                <a:cs typeface="Chalkduster" charset="0"/>
                <a:sym typeface="Chalkduster" charset="0"/>
              </a:defRPr>
            </a:lvl4pPr>
            <a:lvl5pPr algn="ctr" defTabSz="457200" rtl="0" fontAlgn="base" hangingPunct="0"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Chalkduster" charset="0"/>
                <a:ea typeface="Chalkduster" charset="0"/>
                <a:cs typeface="Chalkduster" charset="0"/>
                <a:sym typeface="Chalkduster" charset="0"/>
              </a:defRPr>
            </a:lvl5pPr>
            <a:lvl6pPr marL="457200" algn="ctr" defTabSz="457200" rtl="0" fontAlgn="base" hangingPunct="0"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Chalkduster" charset="0"/>
                <a:ea typeface="Chalkduster" charset="0"/>
                <a:cs typeface="Chalkduster" charset="0"/>
                <a:sym typeface="Chalkduster" charset="0"/>
              </a:defRPr>
            </a:lvl6pPr>
            <a:lvl7pPr marL="914400" algn="ctr" defTabSz="457200" rtl="0" fontAlgn="base" hangingPunct="0"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Chalkduster" charset="0"/>
                <a:ea typeface="Chalkduster" charset="0"/>
                <a:cs typeface="Chalkduster" charset="0"/>
                <a:sym typeface="Chalkduster" charset="0"/>
              </a:defRPr>
            </a:lvl7pPr>
            <a:lvl8pPr marL="1371600" algn="ctr" defTabSz="457200" rtl="0" fontAlgn="base" hangingPunct="0"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Chalkduster" charset="0"/>
                <a:ea typeface="Chalkduster" charset="0"/>
                <a:cs typeface="Chalkduster" charset="0"/>
                <a:sym typeface="Chalkduster" charset="0"/>
              </a:defRPr>
            </a:lvl8pPr>
            <a:lvl9pPr marL="1828800" algn="ctr" defTabSz="457200" rtl="0" fontAlgn="base" hangingPunct="0"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Chalkduster" charset="0"/>
                <a:ea typeface="Chalkduster" charset="0"/>
                <a:cs typeface="Chalkduster" charset="0"/>
                <a:sym typeface="Chalkduster" charset="0"/>
              </a:defRPr>
            </a:lvl9pPr>
          </a:lstStyle>
          <a:p>
            <a:r>
              <a:rPr lang="en-US" sz="2400" kern="0" dirty="0" smtClean="0"/>
              <a:t>Mitral Stenosis</a:t>
            </a:r>
            <a:endParaRPr lang="en-US" sz="2400" kern="0" dirty="0"/>
          </a:p>
        </p:txBody>
      </p:sp>
    </p:spTree>
  </p:cSld>
  <p:clrMapOvr>
    <a:masterClrMapping/>
  </p:clrMapOvr>
  <p:transition spd="med" advTm="25000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1"/>
          <p:cNvSpPr>
            <a:spLocks noGrp="1" noChangeArrowheads="1"/>
          </p:cNvSpPr>
          <p:nvPr>
            <p:ph type="body" idx="1"/>
          </p:nvPr>
        </p:nvSpPr>
        <p:spPr>
          <a:xfrm>
            <a:off x="1727200" y="3225800"/>
            <a:ext cx="10464800" cy="7620000"/>
          </a:xfrm>
        </p:spPr>
        <p:txBody>
          <a:bodyPr/>
          <a:lstStyle/>
          <a:p>
            <a:pPr marL="677863" indent="-677863"/>
            <a:r>
              <a:rPr lang="en-US" sz="5500" dirty="0"/>
              <a:t>A webcam</a:t>
            </a:r>
          </a:p>
          <a:p>
            <a:pPr marL="677863" indent="-677863"/>
            <a:r>
              <a:rPr lang="en-US" sz="5500" dirty="0"/>
              <a:t>A </a:t>
            </a:r>
            <a:r>
              <a:rPr lang="en-US" sz="5500" dirty="0" smtClean="0"/>
              <a:t>binocular case</a:t>
            </a:r>
            <a:r>
              <a:rPr lang="en-US" sz="5500" dirty="0" smtClean="0"/>
              <a:t> </a:t>
            </a:r>
            <a:endParaRPr lang="en-US" dirty="0"/>
          </a:p>
        </p:txBody>
      </p:sp>
      <p:sp>
        <p:nvSpPr>
          <p:cNvPr id="15362" name="AutoShape 2"/>
          <p:cNvSpPr>
            <a:spLocks/>
          </p:cNvSpPr>
          <p:nvPr/>
        </p:nvSpPr>
        <p:spPr bwMode="auto">
          <a:xfrm>
            <a:off x="6819900" y="939800"/>
            <a:ext cx="5245100" cy="4418013"/>
          </a:xfrm>
          <a:prstGeom prst="wedgeEllipseCallout">
            <a:avLst>
              <a:gd name="adj1" fmla="val -62347"/>
              <a:gd name="adj2" fmla="val 51435"/>
            </a:avLst>
          </a:prstGeom>
          <a:noFill/>
          <a:ln w="101600" cap="flat" cmpd="sng">
            <a:solidFill>
              <a:srgbClr val="FFFFFF">
                <a:alpha val="89999"/>
              </a:srgbClr>
            </a:solidFill>
            <a:prstDash val="solid"/>
            <a:miter lim="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r>
              <a:rPr lang="en-US" sz="4100">
                <a:effectLst>
                  <a:outerShdw blurRad="38100" dist="38100" dir="2700000" algn="tl">
                    <a:srgbClr val="C0C0C0"/>
                  </a:outerShdw>
                </a:effectLst>
              </a:rPr>
              <a:t>Sounds like    e- waste..</a:t>
            </a:r>
            <a:endParaRPr lang="en-US"/>
          </a:p>
        </p:txBody>
      </p:sp>
    </p:spTree>
  </p:cSld>
  <p:clrMapOvr>
    <a:masterClrMapping/>
  </p:clrMapOvr>
  <p:transition spd="med" advClick="0" advTm="8000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Line 5"/>
          <p:cNvSpPr>
            <a:spLocks noChangeShapeType="1"/>
          </p:cNvSpPr>
          <p:nvPr/>
        </p:nvSpPr>
        <p:spPr bwMode="auto">
          <a:xfrm flipH="1" flipV="1">
            <a:off x="4902547" y="3332112"/>
            <a:ext cx="1167803" cy="0"/>
          </a:xfrm>
          <a:prstGeom prst="line">
            <a:avLst/>
          </a:prstGeom>
          <a:noFill/>
          <a:ln w="38100" cap="rnd" cmpd="sng">
            <a:solidFill>
              <a:srgbClr val="000000"/>
            </a:solidFill>
            <a:prstDash val="sysDot"/>
            <a:miter lim="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6385" name="Rectangle 1"/>
          <p:cNvSpPr>
            <a:spLocks/>
          </p:cNvSpPr>
          <p:nvPr/>
        </p:nvSpPr>
        <p:spPr bwMode="auto">
          <a:xfrm>
            <a:off x="5566296" y="2993559"/>
            <a:ext cx="5368993" cy="677108"/>
          </a:xfrm>
          <a:prstGeom prst="rect">
            <a:avLst/>
          </a:prstGeom>
          <a:solidFill>
            <a:srgbClr val="D4D6D9">
              <a:alpha val="70999"/>
            </a:srgbClr>
          </a:solidFill>
          <a:ln w="76200" cap="flat" cmpd="sng">
            <a:solidFill>
              <a:srgbClr val="000000">
                <a:alpha val="70999"/>
              </a:srgbClr>
            </a:solidFill>
            <a:prstDash val="solid"/>
            <a:miter lim="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0" tIns="0" rIns="0" bIns="0" anchor="ctr">
            <a:spAutoFit/>
          </a:bodyPr>
          <a:lstStyle/>
          <a:p>
            <a:pPr defTabSz="584200"/>
            <a:r>
              <a:rPr lang="en-US" sz="4400" b="1" u="sng" dirty="0" smtClean="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rPr>
              <a:t> </a:t>
            </a:r>
            <a:r>
              <a:rPr lang="en-US" sz="4400" b="1" u="sng" dirty="0" smtClean="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rPr>
              <a:t>Pulse of a billion</a:t>
            </a:r>
            <a:endParaRPr lang="en-US" sz="5400" dirty="0"/>
          </a:p>
        </p:txBody>
      </p:sp>
      <p:sp>
        <p:nvSpPr>
          <p:cNvPr id="16390" name="Rectangle 6"/>
          <p:cNvSpPr>
            <a:spLocks/>
          </p:cNvSpPr>
          <p:nvPr/>
        </p:nvSpPr>
        <p:spPr bwMode="auto">
          <a:xfrm>
            <a:off x="237704" y="412306"/>
            <a:ext cx="4664844" cy="3447098"/>
          </a:xfrm>
          <a:prstGeom prst="rect">
            <a:avLst/>
          </a:prstGeom>
          <a:solidFill>
            <a:srgbClr val="D4D6D9">
              <a:alpha val="95999"/>
            </a:srgbClr>
          </a:solidFill>
          <a:ln w="76200" cap="flat" cmpd="sng">
            <a:solidFill>
              <a:srgbClr val="000000">
                <a:alpha val="95999"/>
              </a:srgbClr>
            </a:solidFill>
            <a:prstDash val="solid"/>
            <a:miter lim="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0" tIns="0" rIns="0" bIns="0" anchor="ctr">
            <a:spAutoFit/>
          </a:bodyPr>
          <a:lstStyle/>
          <a:p>
            <a:pPr defTabSz="584200"/>
            <a:r>
              <a:rPr lang="en-US" sz="2800" u="sng" dirty="0" smtClean="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rPr>
              <a:t>HR IR pupil tracker</a:t>
            </a:r>
            <a:endParaRPr lang="en-US" sz="2800" u="sng" dirty="0">
              <a:solidFill>
                <a:srgbClr val="000000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  <a:p>
            <a:pPr defTabSz="584200"/>
            <a:r>
              <a:rPr lang="en-US" sz="2800" dirty="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rPr>
              <a:t>- Iris reaction time</a:t>
            </a:r>
          </a:p>
          <a:p>
            <a:pPr marL="457200" indent="-457200" defTabSz="584200">
              <a:buFontTx/>
              <a:buChar char="-"/>
            </a:pPr>
            <a:r>
              <a:rPr lang="en-US" sz="2800" dirty="0" smtClean="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rPr>
              <a:t>Cataract</a:t>
            </a:r>
          </a:p>
          <a:p>
            <a:pPr marL="457200" indent="-457200" defTabSz="584200">
              <a:buFontTx/>
              <a:buChar char="-"/>
            </a:pPr>
            <a:r>
              <a:rPr lang="en-US" sz="2800" dirty="0" smtClean="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rPr>
              <a:t>Glaucoma</a:t>
            </a:r>
          </a:p>
          <a:p>
            <a:pPr marL="457200" indent="-457200" defTabSz="584200">
              <a:buFontTx/>
              <a:buChar char="-"/>
            </a:pPr>
            <a:r>
              <a:rPr lang="en-US" sz="2800" dirty="0" smtClean="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rPr>
              <a:t>Squint</a:t>
            </a:r>
          </a:p>
          <a:p>
            <a:pPr marL="457200" indent="-457200" defTabSz="584200">
              <a:buFontTx/>
              <a:buChar char="-"/>
            </a:pPr>
            <a:r>
              <a:rPr lang="en-US" sz="2800" dirty="0" smtClean="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rPr>
              <a:t>White to white distance</a:t>
            </a:r>
          </a:p>
          <a:p>
            <a:pPr defTabSz="584200"/>
            <a:r>
              <a:rPr lang="en-US" sz="2800" dirty="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rPr>
              <a:t>-</a:t>
            </a:r>
            <a:r>
              <a:rPr lang="en-US" sz="2800" dirty="0" smtClean="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rPr>
              <a:t>Tone </a:t>
            </a:r>
            <a:r>
              <a:rPr lang="en-US" sz="2800" dirty="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rPr>
              <a:t>of sympathetic system </a:t>
            </a:r>
          </a:p>
          <a:p>
            <a:pPr defTabSz="584200"/>
            <a:r>
              <a:rPr lang="en-US" sz="2800" dirty="0" smtClean="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rPr>
              <a:t>-Pupil size and </a:t>
            </a:r>
            <a:r>
              <a:rPr lang="en-US" sz="2800" dirty="0" smtClean="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rPr>
              <a:t>shape</a:t>
            </a:r>
            <a:endParaRPr lang="en-US" sz="2800" dirty="0" smtClean="0">
              <a:solidFill>
                <a:srgbClr val="000000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pic>
        <p:nvPicPr>
          <p:cNvPr id="9" name="Picture 2" descr="http://his.cuahsi.org/images/matlablog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8824" y="296034"/>
            <a:ext cx="2376264" cy="1700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241" y="4876800"/>
            <a:ext cx="4953071" cy="35646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 descr="G:\1015388_193443054150464_291784859_o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8424" y="4228728"/>
            <a:ext cx="5825536" cy="4896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 advClick="0" advTm="28150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1"/>
          <p:cNvSpPr>
            <a:spLocks/>
          </p:cNvSpPr>
          <p:nvPr/>
        </p:nvSpPr>
        <p:spPr bwMode="auto">
          <a:xfrm>
            <a:off x="381720" y="1631393"/>
            <a:ext cx="5149007" cy="677108"/>
          </a:xfrm>
          <a:prstGeom prst="rect">
            <a:avLst/>
          </a:prstGeom>
          <a:solidFill>
            <a:srgbClr val="D4D6D9">
              <a:alpha val="70999"/>
            </a:srgbClr>
          </a:solidFill>
          <a:ln w="76200" cap="flat" cmpd="sng">
            <a:solidFill>
              <a:srgbClr val="000000">
                <a:alpha val="70999"/>
              </a:srgbClr>
            </a:solidFill>
            <a:prstDash val="solid"/>
            <a:miter lim="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0" tIns="0" rIns="0" bIns="0" anchor="ctr">
            <a:spAutoFit/>
          </a:bodyPr>
          <a:lstStyle/>
          <a:p>
            <a:pPr defTabSz="584200"/>
            <a:r>
              <a:rPr lang="en-US" sz="4400" b="1" u="sng" dirty="0" smtClean="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rPr>
              <a:t>Pulse of a billion</a:t>
            </a:r>
            <a:endParaRPr lang="en-US" sz="4800" dirty="0"/>
          </a:p>
        </p:txBody>
      </p:sp>
      <p:sp>
        <p:nvSpPr>
          <p:cNvPr id="18434" name="Line 2"/>
          <p:cNvSpPr>
            <a:spLocks noChangeShapeType="1"/>
          </p:cNvSpPr>
          <p:nvPr/>
        </p:nvSpPr>
        <p:spPr bwMode="auto">
          <a:xfrm flipH="1">
            <a:off x="5530726" y="1969947"/>
            <a:ext cx="1619745" cy="0"/>
          </a:xfrm>
          <a:prstGeom prst="line">
            <a:avLst/>
          </a:prstGeom>
          <a:noFill/>
          <a:ln w="38100" cap="rnd" cmpd="sng">
            <a:solidFill>
              <a:srgbClr val="000000"/>
            </a:solidFill>
            <a:prstDash val="sysDot"/>
            <a:miter lim="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8438" name="Rectangle 6"/>
          <p:cNvSpPr>
            <a:spLocks/>
          </p:cNvSpPr>
          <p:nvPr/>
        </p:nvSpPr>
        <p:spPr bwMode="auto">
          <a:xfrm>
            <a:off x="7132006" y="313582"/>
            <a:ext cx="5419065" cy="3077766"/>
          </a:xfrm>
          <a:prstGeom prst="rect">
            <a:avLst/>
          </a:prstGeom>
          <a:solidFill>
            <a:srgbClr val="D4D6D9">
              <a:alpha val="89000"/>
            </a:srgbClr>
          </a:solidFill>
          <a:ln w="76200" cap="flat" cmpd="sng">
            <a:solidFill>
              <a:srgbClr val="000000">
                <a:alpha val="89000"/>
              </a:srgbClr>
            </a:solidFill>
            <a:prstDash val="solid"/>
            <a:miter lim="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0" tIns="0" rIns="0" bIns="0" anchor="ctr">
            <a:spAutoFit/>
          </a:bodyPr>
          <a:lstStyle/>
          <a:p>
            <a:pPr defTabSz="584200"/>
            <a:r>
              <a:rPr lang="en-US" sz="4000" u="sng" dirty="0" smtClean="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rPr>
              <a:t>VS wristband  </a:t>
            </a:r>
            <a:endParaRPr lang="en-US" sz="4000" u="sng" dirty="0">
              <a:solidFill>
                <a:srgbClr val="000000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  <a:p>
            <a:pPr marL="457200" indent="-457200" defTabSz="584200">
              <a:buFontTx/>
              <a:buChar char="-"/>
            </a:pPr>
            <a:r>
              <a:rPr lang="en-US" sz="4000" dirty="0" smtClean="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rPr>
              <a:t>Pulse rate</a:t>
            </a:r>
          </a:p>
          <a:p>
            <a:pPr marL="457200" indent="-457200" defTabSz="584200">
              <a:buFontTx/>
              <a:buChar char="-"/>
            </a:pPr>
            <a:r>
              <a:rPr lang="en-US" sz="4000" dirty="0" smtClean="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rPr>
              <a:t>Blood Pressure</a:t>
            </a:r>
          </a:p>
          <a:p>
            <a:pPr marL="457200" indent="-457200" defTabSz="584200">
              <a:buFontTx/>
              <a:buChar char="-"/>
            </a:pPr>
            <a:r>
              <a:rPr lang="en-US" sz="4000" dirty="0" smtClean="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rPr>
              <a:t>Pulse Wave</a:t>
            </a:r>
          </a:p>
          <a:p>
            <a:pPr marL="457200" indent="-457200" defTabSz="584200">
              <a:buFontTx/>
              <a:buChar char="-"/>
            </a:pPr>
            <a:r>
              <a:rPr lang="en-US" sz="4000" dirty="0" smtClean="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rPr>
              <a:t>Respiratory </a:t>
            </a:r>
            <a:r>
              <a:rPr lang="en-US" sz="4000" dirty="0" smtClean="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rPr>
              <a:t>rate</a:t>
            </a:r>
            <a:endParaRPr lang="en-US" sz="4000" dirty="0">
              <a:solidFill>
                <a:srgbClr val="000000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pic>
        <p:nvPicPr>
          <p:cNvPr id="8" name="Picture 3" descr="C:\Users\sankey\Desktop\sensor wear\PRESENTATIONS V MADE\pics\DSC0214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007" y="3954923"/>
            <a:ext cx="6911975" cy="51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2640" y="4516760"/>
            <a:ext cx="3600399" cy="40324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 advClick="0" advTm="22000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16" t="5702" r="14187"/>
          <a:stretch/>
        </p:blipFill>
        <p:spPr bwMode="auto">
          <a:xfrm>
            <a:off x="309712" y="268288"/>
            <a:ext cx="12479064" cy="91258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90527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 txBox="1">
            <a:spLocks noChangeArrowheads="1"/>
          </p:cNvSpPr>
          <p:nvPr/>
        </p:nvSpPr>
        <p:spPr>
          <a:xfrm>
            <a:off x="1173808" y="412304"/>
            <a:ext cx="10464800" cy="2540000"/>
          </a:xfrm>
          <a:prstGeom prst="rect">
            <a:avLst/>
          </a:prstGeom>
        </p:spPr>
        <p:txBody>
          <a:bodyPr/>
          <a:lstStyle>
            <a:lvl1pPr algn="ctr" defTabSz="457200" rtl="0" fontAlgn="base" hangingPunct="0"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+mj-lt"/>
                <a:ea typeface="+mj-ea"/>
                <a:cs typeface="+mj-cs"/>
                <a:sym typeface="Chalkduster" charset="0"/>
              </a:defRPr>
            </a:lvl1pPr>
            <a:lvl2pPr algn="ctr" defTabSz="457200" rtl="0" fontAlgn="base" hangingPunct="0"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Chalkduster" charset="0"/>
                <a:ea typeface="Chalkduster" charset="0"/>
                <a:cs typeface="Chalkduster" charset="0"/>
                <a:sym typeface="Chalkduster" charset="0"/>
              </a:defRPr>
            </a:lvl2pPr>
            <a:lvl3pPr algn="ctr" defTabSz="457200" rtl="0" fontAlgn="base" hangingPunct="0"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Chalkduster" charset="0"/>
                <a:ea typeface="Chalkduster" charset="0"/>
                <a:cs typeface="Chalkduster" charset="0"/>
                <a:sym typeface="Chalkduster" charset="0"/>
              </a:defRPr>
            </a:lvl3pPr>
            <a:lvl4pPr algn="ctr" defTabSz="457200" rtl="0" fontAlgn="base" hangingPunct="0"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Chalkduster" charset="0"/>
                <a:ea typeface="Chalkduster" charset="0"/>
                <a:cs typeface="Chalkduster" charset="0"/>
                <a:sym typeface="Chalkduster" charset="0"/>
              </a:defRPr>
            </a:lvl4pPr>
            <a:lvl5pPr algn="ctr" defTabSz="457200" rtl="0" fontAlgn="base" hangingPunct="0"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Chalkduster" charset="0"/>
                <a:ea typeface="Chalkduster" charset="0"/>
                <a:cs typeface="Chalkduster" charset="0"/>
                <a:sym typeface="Chalkduster" charset="0"/>
              </a:defRPr>
            </a:lvl5pPr>
            <a:lvl6pPr marL="457200" algn="ctr" defTabSz="457200" rtl="0" fontAlgn="base" hangingPunct="0"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Chalkduster" charset="0"/>
                <a:ea typeface="Chalkduster" charset="0"/>
                <a:cs typeface="Chalkduster" charset="0"/>
                <a:sym typeface="Chalkduster" charset="0"/>
              </a:defRPr>
            </a:lvl6pPr>
            <a:lvl7pPr marL="914400" algn="ctr" defTabSz="457200" rtl="0" fontAlgn="base" hangingPunct="0"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Chalkduster" charset="0"/>
                <a:ea typeface="Chalkduster" charset="0"/>
                <a:cs typeface="Chalkduster" charset="0"/>
                <a:sym typeface="Chalkduster" charset="0"/>
              </a:defRPr>
            </a:lvl7pPr>
            <a:lvl8pPr marL="1371600" algn="ctr" defTabSz="457200" rtl="0" fontAlgn="base" hangingPunct="0"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Chalkduster" charset="0"/>
                <a:ea typeface="Chalkduster" charset="0"/>
                <a:cs typeface="Chalkduster" charset="0"/>
                <a:sym typeface="Chalkduster" charset="0"/>
              </a:defRPr>
            </a:lvl8pPr>
            <a:lvl9pPr marL="1828800" algn="ctr" defTabSz="457200" rtl="0" fontAlgn="base" hangingPunct="0"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Chalkduster" charset="0"/>
                <a:ea typeface="Chalkduster" charset="0"/>
                <a:cs typeface="Chalkduster" charset="0"/>
                <a:sym typeface="Chalkduster" charset="0"/>
              </a:defRPr>
            </a:lvl9pPr>
          </a:lstStyle>
          <a:p>
            <a:r>
              <a:rPr lang="en-US" sz="6000" kern="0" dirty="0" smtClean="0"/>
              <a:t>Pulse wave patterns</a:t>
            </a:r>
            <a:endParaRPr lang="en-US" sz="6000" kern="0" dirty="0"/>
          </a:p>
        </p:txBody>
      </p:sp>
      <p:cxnSp>
        <p:nvCxnSpPr>
          <p:cNvPr id="4" name="Straight Connector 3"/>
          <p:cNvCxnSpPr/>
          <p:nvPr/>
        </p:nvCxnSpPr>
        <p:spPr bwMode="auto">
          <a:xfrm flipV="1">
            <a:off x="1173808" y="2697077"/>
            <a:ext cx="9505056" cy="19483"/>
          </a:xfrm>
          <a:prstGeom prst="line">
            <a:avLst/>
          </a:prstGeom>
          <a:ln/>
          <a:extLst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 bwMode="auto">
          <a:xfrm flipV="1">
            <a:off x="1192623" y="2742144"/>
            <a:ext cx="0" cy="2929733"/>
          </a:xfrm>
          <a:prstGeom prst="line">
            <a:avLst/>
          </a:prstGeom>
          <a:ln/>
          <a:extLst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 bwMode="auto">
          <a:xfrm flipV="1">
            <a:off x="10678864" y="2752564"/>
            <a:ext cx="0" cy="972108"/>
          </a:xfrm>
          <a:prstGeom prst="line">
            <a:avLst/>
          </a:prstGeom>
          <a:ln/>
          <a:extLst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 bwMode="auto">
          <a:xfrm flipV="1">
            <a:off x="6142360" y="1348408"/>
            <a:ext cx="0" cy="1368152"/>
          </a:xfrm>
          <a:prstGeom prst="line">
            <a:avLst/>
          </a:prstGeom>
          <a:ln/>
          <a:extLst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 bwMode="auto">
          <a:xfrm flipV="1">
            <a:off x="3550072" y="2752564"/>
            <a:ext cx="0" cy="972108"/>
          </a:xfrm>
          <a:prstGeom prst="line">
            <a:avLst/>
          </a:prstGeom>
          <a:ln/>
          <a:extLst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 bwMode="auto">
          <a:xfrm flipV="1">
            <a:off x="5782320" y="2752564"/>
            <a:ext cx="0" cy="4140460"/>
          </a:xfrm>
          <a:prstGeom prst="line">
            <a:avLst/>
          </a:prstGeom>
          <a:ln/>
          <a:extLst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 bwMode="auto">
          <a:xfrm flipV="1">
            <a:off x="8014568" y="2706818"/>
            <a:ext cx="0" cy="2458014"/>
          </a:xfrm>
          <a:prstGeom prst="line">
            <a:avLst/>
          </a:prstGeom>
          <a:ln/>
          <a:extLst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4" name="Rectangle 1"/>
          <p:cNvSpPr txBox="1">
            <a:spLocks noChangeArrowheads="1"/>
          </p:cNvSpPr>
          <p:nvPr/>
        </p:nvSpPr>
        <p:spPr bwMode="auto">
          <a:xfrm>
            <a:off x="8590632" y="3667396"/>
            <a:ext cx="4176464" cy="1008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>
            <a:lvl1pPr algn="ctr" defTabSz="457200" rtl="0" fontAlgn="base" hangingPunct="0"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+mj-lt"/>
                <a:ea typeface="+mj-ea"/>
                <a:cs typeface="+mj-cs"/>
                <a:sym typeface="Chalkduster" charset="0"/>
              </a:defRPr>
            </a:lvl1pPr>
            <a:lvl2pPr algn="ctr" defTabSz="457200" rtl="0" fontAlgn="base" hangingPunct="0"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Chalkduster" charset="0"/>
                <a:ea typeface="Chalkduster" charset="0"/>
                <a:cs typeface="Chalkduster" charset="0"/>
                <a:sym typeface="Chalkduster" charset="0"/>
              </a:defRPr>
            </a:lvl2pPr>
            <a:lvl3pPr algn="ctr" defTabSz="457200" rtl="0" fontAlgn="base" hangingPunct="0"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Chalkduster" charset="0"/>
                <a:ea typeface="Chalkduster" charset="0"/>
                <a:cs typeface="Chalkduster" charset="0"/>
                <a:sym typeface="Chalkduster" charset="0"/>
              </a:defRPr>
            </a:lvl3pPr>
            <a:lvl4pPr algn="ctr" defTabSz="457200" rtl="0" fontAlgn="base" hangingPunct="0"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Chalkduster" charset="0"/>
                <a:ea typeface="Chalkduster" charset="0"/>
                <a:cs typeface="Chalkduster" charset="0"/>
                <a:sym typeface="Chalkduster" charset="0"/>
              </a:defRPr>
            </a:lvl4pPr>
            <a:lvl5pPr algn="ctr" defTabSz="457200" rtl="0" fontAlgn="base" hangingPunct="0"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Chalkduster" charset="0"/>
                <a:ea typeface="Chalkduster" charset="0"/>
                <a:cs typeface="Chalkduster" charset="0"/>
                <a:sym typeface="Chalkduster" charset="0"/>
              </a:defRPr>
            </a:lvl5pPr>
            <a:lvl6pPr marL="457200" algn="ctr" defTabSz="457200" rtl="0" fontAlgn="base" hangingPunct="0"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Chalkduster" charset="0"/>
                <a:ea typeface="Chalkduster" charset="0"/>
                <a:cs typeface="Chalkduster" charset="0"/>
                <a:sym typeface="Chalkduster" charset="0"/>
              </a:defRPr>
            </a:lvl6pPr>
            <a:lvl7pPr marL="914400" algn="ctr" defTabSz="457200" rtl="0" fontAlgn="base" hangingPunct="0"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Chalkduster" charset="0"/>
                <a:ea typeface="Chalkduster" charset="0"/>
                <a:cs typeface="Chalkduster" charset="0"/>
                <a:sym typeface="Chalkduster" charset="0"/>
              </a:defRPr>
            </a:lvl7pPr>
            <a:lvl8pPr marL="1371600" algn="ctr" defTabSz="457200" rtl="0" fontAlgn="base" hangingPunct="0"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Chalkduster" charset="0"/>
                <a:ea typeface="Chalkduster" charset="0"/>
                <a:cs typeface="Chalkduster" charset="0"/>
                <a:sym typeface="Chalkduster" charset="0"/>
              </a:defRPr>
            </a:lvl8pPr>
            <a:lvl9pPr marL="1828800" algn="ctr" defTabSz="457200" rtl="0" fontAlgn="base" hangingPunct="0"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Chalkduster" charset="0"/>
                <a:ea typeface="Chalkduster" charset="0"/>
                <a:cs typeface="Chalkduster" charset="0"/>
                <a:sym typeface="Chalkduster" charset="0"/>
              </a:defRPr>
            </a:lvl9pPr>
          </a:lstStyle>
          <a:p>
            <a:r>
              <a:rPr lang="en-US" sz="2800" kern="0" dirty="0" smtClean="0"/>
              <a:t>Pulses </a:t>
            </a:r>
            <a:r>
              <a:rPr lang="en-US" sz="2800" kern="0" dirty="0" err="1" smtClean="0"/>
              <a:t>parvus</a:t>
            </a:r>
            <a:r>
              <a:rPr lang="en-US" sz="2800" kern="0" dirty="0" smtClean="0"/>
              <a:t> </a:t>
            </a:r>
            <a:r>
              <a:rPr lang="en-US" sz="2800" kern="0" dirty="0" err="1" smtClean="0"/>
              <a:t>tardus</a:t>
            </a:r>
            <a:endParaRPr lang="en-US" sz="2800" kern="0" dirty="0" smtClean="0"/>
          </a:p>
          <a:p>
            <a:r>
              <a:rPr lang="en-US" sz="2800" kern="0" dirty="0" smtClean="0"/>
              <a:t>-Heart Failure</a:t>
            </a:r>
            <a:endParaRPr lang="en-US" sz="2800" kern="0" dirty="0"/>
          </a:p>
        </p:txBody>
      </p:sp>
      <p:sp>
        <p:nvSpPr>
          <p:cNvPr id="16" name="Rectangle 1"/>
          <p:cNvSpPr txBox="1">
            <a:spLocks noChangeArrowheads="1"/>
          </p:cNvSpPr>
          <p:nvPr/>
        </p:nvSpPr>
        <p:spPr bwMode="auto">
          <a:xfrm>
            <a:off x="5926336" y="5167821"/>
            <a:ext cx="4176464" cy="1008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>
            <a:lvl1pPr algn="ctr" defTabSz="457200" rtl="0" fontAlgn="base" hangingPunct="0"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+mj-lt"/>
                <a:ea typeface="+mj-ea"/>
                <a:cs typeface="+mj-cs"/>
                <a:sym typeface="Chalkduster" charset="0"/>
              </a:defRPr>
            </a:lvl1pPr>
            <a:lvl2pPr algn="ctr" defTabSz="457200" rtl="0" fontAlgn="base" hangingPunct="0"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Chalkduster" charset="0"/>
                <a:ea typeface="Chalkduster" charset="0"/>
                <a:cs typeface="Chalkduster" charset="0"/>
                <a:sym typeface="Chalkduster" charset="0"/>
              </a:defRPr>
            </a:lvl2pPr>
            <a:lvl3pPr algn="ctr" defTabSz="457200" rtl="0" fontAlgn="base" hangingPunct="0"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Chalkduster" charset="0"/>
                <a:ea typeface="Chalkduster" charset="0"/>
                <a:cs typeface="Chalkduster" charset="0"/>
                <a:sym typeface="Chalkduster" charset="0"/>
              </a:defRPr>
            </a:lvl3pPr>
            <a:lvl4pPr algn="ctr" defTabSz="457200" rtl="0" fontAlgn="base" hangingPunct="0"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Chalkduster" charset="0"/>
                <a:ea typeface="Chalkduster" charset="0"/>
                <a:cs typeface="Chalkduster" charset="0"/>
                <a:sym typeface="Chalkduster" charset="0"/>
              </a:defRPr>
            </a:lvl4pPr>
            <a:lvl5pPr algn="ctr" defTabSz="457200" rtl="0" fontAlgn="base" hangingPunct="0"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Chalkduster" charset="0"/>
                <a:ea typeface="Chalkduster" charset="0"/>
                <a:cs typeface="Chalkduster" charset="0"/>
                <a:sym typeface="Chalkduster" charset="0"/>
              </a:defRPr>
            </a:lvl5pPr>
            <a:lvl6pPr marL="457200" algn="ctr" defTabSz="457200" rtl="0" fontAlgn="base" hangingPunct="0"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Chalkduster" charset="0"/>
                <a:ea typeface="Chalkduster" charset="0"/>
                <a:cs typeface="Chalkduster" charset="0"/>
                <a:sym typeface="Chalkduster" charset="0"/>
              </a:defRPr>
            </a:lvl6pPr>
            <a:lvl7pPr marL="914400" algn="ctr" defTabSz="457200" rtl="0" fontAlgn="base" hangingPunct="0"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Chalkduster" charset="0"/>
                <a:ea typeface="Chalkduster" charset="0"/>
                <a:cs typeface="Chalkduster" charset="0"/>
                <a:sym typeface="Chalkduster" charset="0"/>
              </a:defRPr>
            </a:lvl7pPr>
            <a:lvl8pPr marL="1371600" algn="ctr" defTabSz="457200" rtl="0" fontAlgn="base" hangingPunct="0"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Chalkduster" charset="0"/>
                <a:ea typeface="Chalkduster" charset="0"/>
                <a:cs typeface="Chalkduster" charset="0"/>
                <a:sym typeface="Chalkduster" charset="0"/>
              </a:defRPr>
            </a:lvl8pPr>
            <a:lvl9pPr marL="1828800" algn="ctr" defTabSz="457200" rtl="0" fontAlgn="base" hangingPunct="0"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Chalkduster" charset="0"/>
                <a:ea typeface="Chalkduster" charset="0"/>
                <a:cs typeface="Chalkduster" charset="0"/>
                <a:sym typeface="Chalkduster" charset="0"/>
              </a:defRPr>
            </a:lvl9pPr>
          </a:lstStyle>
          <a:p>
            <a:r>
              <a:rPr lang="en-US" sz="2800" kern="0" dirty="0" smtClean="0"/>
              <a:t>Pulses </a:t>
            </a:r>
            <a:r>
              <a:rPr lang="en-US" sz="2800" kern="0" dirty="0" err="1" smtClean="0"/>
              <a:t>alterans</a:t>
            </a:r>
            <a:endParaRPr lang="en-US" sz="2800" kern="0" dirty="0" smtClean="0"/>
          </a:p>
          <a:p>
            <a:r>
              <a:rPr lang="en-US" sz="2800" kern="0" dirty="0" smtClean="0"/>
              <a:t>-Left ventricular failure</a:t>
            </a:r>
            <a:endParaRPr lang="en-US" sz="2800" kern="0" dirty="0"/>
          </a:p>
        </p:txBody>
      </p:sp>
      <p:sp>
        <p:nvSpPr>
          <p:cNvPr id="18" name="Rectangle 1"/>
          <p:cNvSpPr txBox="1">
            <a:spLocks noChangeArrowheads="1"/>
          </p:cNvSpPr>
          <p:nvPr/>
        </p:nvSpPr>
        <p:spPr bwMode="auto">
          <a:xfrm>
            <a:off x="3819174" y="7181056"/>
            <a:ext cx="4176464" cy="1008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>
            <a:lvl1pPr algn="ctr" defTabSz="457200" rtl="0" fontAlgn="base" hangingPunct="0"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+mj-lt"/>
                <a:ea typeface="+mj-ea"/>
                <a:cs typeface="+mj-cs"/>
                <a:sym typeface="Chalkduster" charset="0"/>
              </a:defRPr>
            </a:lvl1pPr>
            <a:lvl2pPr algn="ctr" defTabSz="457200" rtl="0" fontAlgn="base" hangingPunct="0"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Chalkduster" charset="0"/>
                <a:ea typeface="Chalkduster" charset="0"/>
                <a:cs typeface="Chalkduster" charset="0"/>
                <a:sym typeface="Chalkduster" charset="0"/>
              </a:defRPr>
            </a:lvl2pPr>
            <a:lvl3pPr algn="ctr" defTabSz="457200" rtl="0" fontAlgn="base" hangingPunct="0"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Chalkduster" charset="0"/>
                <a:ea typeface="Chalkduster" charset="0"/>
                <a:cs typeface="Chalkduster" charset="0"/>
                <a:sym typeface="Chalkduster" charset="0"/>
              </a:defRPr>
            </a:lvl3pPr>
            <a:lvl4pPr algn="ctr" defTabSz="457200" rtl="0" fontAlgn="base" hangingPunct="0"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Chalkduster" charset="0"/>
                <a:ea typeface="Chalkduster" charset="0"/>
                <a:cs typeface="Chalkduster" charset="0"/>
                <a:sym typeface="Chalkduster" charset="0"/>
              </a:defRPr>
            </a:lvl4pPr>
            <a:lvl5pPr algn="ctr" defTabSz="457200" rtl="0" fontAlgn="base" hangingPunct="0"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Chalkduster" charset="0"/>
                <a:ea typeface="Chalkduster" charset="0"/>
                <a:cs typeface="Chalkduster" charset="0"/>
                <a:sym typeface="Chalkduster" charset="0"/>
              </a:defRPr>
            </a:lvl5pPr>
            <a:lvl6pPr marL="457200" algn="ctr" defTabSz="457200" rtl="0" fontAlgn="base" hangingPunct="0"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Chalkduster" charset="0"/>
                <a:ea typeface="Chalkduster" charset="0"/>
                <a:cs typeface="Chalkduster" charset="0"/>
                <a:sym typeface="Chalkduster" charset="0"/>
              </a:defRPr>
            </a:lvl6pPr>
            <a:lvl7pPr marL="914400" algn="ctr" defTabSz="457200" rtl="0" fontAlgn="base" hangingPunct="0"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Chalkduster" charset="0"/>
                <a:ea typeface="Chalkduster" charset="0"/>
                <a:cs typeface="Chalkduster" charset="0"/>
                <a:sym typeface="Chalkduster" charset="0"/>
              </a:defRPr>
            </a:lvl7pPr>
            <a:lvl8pPr marL="1371600" algn="ctr" defTabSz="457200" rtl="0" fontAlgn="base" hangingPunct="0"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Chalkduster" charset="0"/>
                <a:ea typeface="Chalkduster" charset="0"/>
                <a:cs typeface="Chalkduster" charset="0"/>
                <a:sym typeface="Chalkduster" charset="0"/>
              </a:defRPr>
            </a:lvl8pPr>
            <a:lvl9pPr marL="1828800" algn="ctr" defTabSz="457200" rtl="0" fontAlgn="base" hangingPunct="0"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Chalkduster" charset="0"/>
                <a:ea typeface="Chalkduster" charset="0"/>
                <a:cs typeface="Chalkduster" charset="0"/>
                <a:sym typeface="Chalkduster" charset="0"/>
              </a:defRPr>
            </a:lvl9pPr>
          </a:lstStyle>
          <a:p>
            <a:r>
              <a:rPr lang="en-US" sz="2800" kern="0" dirty="0" smtClean="0"/>
              <a:t>Pulses </a:t>
            </a:r>
            <a:r>
              <a:rPr lang="en-US" sz="2800" kern="0" dirty="0" err="1" smtClean="0"/>
              <a:t>bigeminus</a:t>
            </a:r>
            <a:endParaRPr lang="en-US" sz="2800" kern="0" dirty="0" smtClean="0"/>
          </a:p>
          <a:p>
            <a:r>
              <a:rPr lang="en-US" sz="2800" kern="0" dirty="0" smtClean="0"/>
              <a:t>-Ventricular </a:t>
            </a:r>
            <a:r>
              <a:rPr lang="en-US" sz="2800" kern="0" dirty="0" err="1" smtClean="0"/>
              <a:t>bigeminy</a:t>
            </a:r>
            <a:endParaRPr lang="en-US" sz="2800" kern="0" dirty="0"/>
          </a:p>
        </p:txBody>
      </p:sp>
      <p:sp>
        <p:nvSpPr>
          <p:cNvPr id="19" name="Rectangle 1"/>
          <p:cNvSpPr txBox="1">
            <a:spLocks noChangeArrowheads="1"/>
          </p:cNvSpPr>
          <p:nvPr/>
        </p:nvSpPr>
        <p:spPr bwMode="auto">
          <a:xfrm>
            <a:off x="1605856" y="3868688"/>
            <a:ext cx="4176464" cy="1008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>
            <a:lvl1pPr algn="ctr" defTabSz="457200" rtl="0" fontAlgn="base" hangingPunct="0"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+mj-lt"/>
                <a:ea typeface="+mj-ea"/>
                <a:cs typeface="+mj-cs"/>
                <a:sym typeface="Chalkduster" charset="0"/>
              </a:defRPr>
            </a:lvl1pPr>
            <a:lvl2pPr algn="ctr" defTabSz="457200" rtl="0" fontAlgn="base" hangingPunct="0"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Chalkduster" charset="0"/>
                <a:ea typeface="Chalkduster" charset="0"/>
                <a:cs typeface="Chalkduster" charset="0"/>
                <a:sym typeface="Chalkduster" charset="0"/>
              </a:defRPr>
            </a:lvl2pPr>
            <a:lvl3pPr algn="ctr" defTabSz="457200" rtl="0" fontAlgn="base" hangingPunct="0"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Chalkduster" charset="0"/>
                <a:ea typeface="Chalkduster" charset="0"/>
                <a:cs typeface="Chalkduster" charset="0"/>
                <a:sym typeface="Chalkduster" charset="0"/>
              </a:defRPr>
            </a:lvl3pPr>
            <a:lvl4pPr algn="ctr" defTabSz="457200" rtl="0" fontAlgn="base" hangingPunct="0"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Chalkduster" charset="0"/>
                <a:ea typeface="Chalkduster" charset="0"/>
                <a:cs typeface="Chalkduster" charset="0"/>
                <a:sym typeface="Chalkduster" charset="0"/>
              </a:defRPr>
            </a:lvl4pPr>
            <a:lvl5pPr algn="ctr" defTabSz="457200" rtl="0" fontAlgn="base" hangingPunct="0"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Chalkduster" charset="0"/>
                <a:ea typeface="Chalkduster" charset="0"/>
                <a:cs typeface="Chalkduster" charset="0"/>
                <a:sym typeface="Chalkduster" charset="0"/>
              </a:defRPr>
            </a:lvl5pPr>
            <a:lvl6pPr marL="457200" algn="ctr" defTabSz="457200" rtl="0" fontAlgn="base" hangingPunct="0"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Chalkduster" charset="0"/>
                <a:ea typeface="Chalkduster" charset="0"/>
                <a:cs typeface="Chalkduster" charset="0"/>
                <a:sym typeface="Chalkduster" charset="0"/>
              </a:defRPr>
            </a:lvl6pPr>
            <a:lvl7pPr marL="914400" algn="ctr" defTabSz="457200" rtl="0" fontAlgn="base" hangingPunct="0"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Chalkduster" charset="0"/>
                <a:ea typeface="Chalkduster" charset="0"/>
                <a:cs typeface="Chalkduster" charset="0"/>
                <a:sym typeface="Chalkduster" charset="0"/>
              </a:defRPr>
            </a:lvl7pPr>
            <a:lvl8pPr marL="1371600" algn="ctr" defTabSz="457200" rtl="0" fontAlgn="base" hangingPunct="0"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Chalkduster" charset="0"/>
                <a:ea typeface="Chalkduster" charset="0"/>
                <a:cs typeface="Chalkduster" charset="0"/>
                <a:sym typeface="Chalkduster" charset="0"/>
              </a:defRPr>
            </a:lvl8pPr>
            <a:lvl9pPr marL="1828800" algn="ctr" defTabSz="457200" rtl="0" fontAlgn="base" hangingPunct="0"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Chalkduster" charset="0"/>
                <a:ea typeface="Chalkduster" charset="0"/>
                <a:cs typeface="Chalkduster" charset="0"/>
                <a:sym typeface="Chalkduster" charset="0"/>
              </a:defRPr>
            </a:lvl9pPr>
          </a:lstStyle>
          <a:p>
            <a:r>
              <a:rPr lang="en-US" sz="2800" kern="0" dirty="0" smtClean="0"/>
              <a:t>Pulses </a:t>
            </a:r>
            <a:r>
              <a:rPr lang="en-US" sz="2800" kern="0" dirty="0" err="1" smtClean="0"/>
              <a:t>Dichroticus</a:t>
            </a:r>
            <a:endParaRPr lang="en-US" sz="2800" kern="0" dirty="0" smtClean="0"/>
          </a:p>
          <a:p>
            <a:r>
              <a:rPr lang="en-US" sz="2800" kern="0" dirty="0" smtClean="0"/>
              <a:t>-Enteric Fever</a:t>
            </a:r>
          </a:p>
          <a:p>
            <a:r>
              <a:rPr lang="en-US" sz="2800" kern="0" dirty="0" smtClean="0"/>
              <a:t>- Dilated Cardiomyopathy</a:t>
            </a:r>
            <a:endParaRPr lang="en-US" sz="2800" kern="0" dirty="0"/>
          </a:p>
        </p:txBody>
      </p:sp>
      <p:sp>
        <p:nvSpPr>
          <p:cNvPr id="21" name="Rectangle 1"/>
          <p:cNvSpPr txBox="1">
            <a:spLocks noChangeArrowheads="1"/>
          </p:cNvSpPr>
          <p:nvPr/>
        </p:nvSpPr>
        <p:spPr bwMode="auto">
          <a:xfrm>
            <a:off x="-348086" y="5835307"/>
            <a:ext cx="4176464" cy="1008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>
            <a:lvl1pPr algn="ctr" defTabSz="457200" rtl="0" fontAlgn="base" hangingPunct="0"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+mj-lt"/>
                <a:ea typeface="+mj-ea"/>
                <a:cs typeface="+mj-cs"/>
                <a:sym typeface="Chalkduster" charset="0"/>
              </a:defRPr>
            </a:lvl1pPr>
            <a:lvl2pPr algn="ctr" defTabSz="457200" rtl="0" fontAlgn="base" hangingPunct="0"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Chalkduster" charset="0"/>
                <a:ea typeface="Chalkduster" charset="0"/>
                <a:cs typeface="Chalkduster" charset="0"/>
                <a:sym typeface="Chalkduster" charset="0"/>
              </a:defRPr>
            </a:lvl2pPr>
            <a:lvl3pPr algn="ctr" defTabSz="457200" rtl="0" fontAlgn="base" hangingPunct="0"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Chalkduster" charset="0"/>
                <a:ea typeface="Chalkduster" charset="0"/>
                <a:cs typeface="Chalkduster" charset="0"/>
                <a:sym typeface="Chalkduster" charset="0"/>
              </a:defRPr>
            </a:lvl3pPr>
            <a:lvl4pPr algn="ctr" defTabSz="457200" rtl="0" fontAlgn="base" hangingPunct="0"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Chalkduster" charset="0"/>
                <a:ea typeface="Chalkduster" charset="0"/>
                <a:cs typeface="Chalkduster" charset="0"/>
                <a:sym typeface="Chalkduster" charset="0"/>
              </a:defRPr>
            </a:lvl4pPr>
            <a:lvl5pPr algn="ctr" defTabSz="457200" rtl="0" fontAlgn="base" hangingPunct="0"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Chalkduster" charset="0"/>
                <a:ea typeface="Chalkduster" charset="0"/>
                <a:cs typeface="Chalkduster" charset="0"/>
                <a:sym typeface="Chalkduster" charset="0"/>
              </a:defRPr>
            </a:lvl5pPr>
            <a:lvl6pPr marL="457200" algn="ctr" defTabSz="457200" rtl="0" fontAlgn="base" hangingPunct="0"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Chalkduster" charset="0"/>
                <a:ea typeface="Chalkduster" charset="0"/>
                <a:cs typeface="Chalkduster" charset="0"/>
                <a:sym typeface="Chalkduster" charset="0"/>
              </a:defRPr>
            </a:lvl6pPr>
            <a:lvl7pPr marL="914400" algn="ctr" defTabSz="457200" rtl="0" fontAlgn="base" hangingPunct="0"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Chalkduster" charset="0"/>
                <a:ea typeface="Chalkduster" charset="0"/>
                <a:cs typeface="Chalkduster" charset="0"/>
                <a:sym typeface="Chalkduster" charset="0"/>
              </a:defRPr>
            </a:lvl7pPr>
            <a:lvl8pPr marL="1371600" algn="ctr" defTabSz="457200" rtl="0" fontAlgn="base" hangingPunct="0"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Chalkduster" charset="0"/>
                <a:ea typeface="Chalkduster" charset="0"/>
                <a:cs typeface="Chalkduster" charset="0"/>
                <a:sym typeface="Chalkduster" charset="0"/>
              </a:defRPr>
            </a:lvl8pPr>
            <a:lvl9pPr marL="1828800" algn="ctr" defTabSz="457200" rtl="0" fontAlgn="base" hangingPunct="0"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Chalkduster" charset="0"/>
                <a:ea typeface="Chalkduster" charset="0"/>
                <a:cs typeface="Chalkduster" charset="0"/>
                <a:sym typeface="Chalkduster" charset="0"/>
              </a:defRPr>
            </a:lvl9pPr>
          </a:lstStyle>
          <a:p>
            <a:r>
              <a:rPr lang="en-US" sz="2800" kern="0" dirty="0" smtClean="0"/>
              <a:t>Pulses Bisfirience</a:t>
            </a:r>
          </a:p>
          <a:p>
            <a:r>
              <a:rPr lang="en-US" sz="2800" kern="0" dirty="0" smtClean="0"/>
              <a:t>-Asthma</a:t>
            </a:r>
          </a:p>
          <a:p>
            <a:r>
              <a:rPr lang="en-US" sz="2800" kern="0" dirty="0" smtClean="0"/>
              <a:t>- Aortic Regurgitation</a:t>
            </a:r>
          </a:p>
        </p:txBody>
      </p:sp>
    </p:spTree>
    <p:extLst>
      <p:ext uri="{BB962C8B-B14F-4D97-AF65-F5344CB8AC3E}">
        <p14:creationId xmlns:p14="http://schemas.microsoft.com/office/powerpoint/2010/main" val="1909567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1000"/>
    </mc:Choice>
    <mc:Fallback xmlns="">
      <p:transition spd="slow" advClick="0" advTm="11000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1"/>
          <p:cNvSpPr>
            <a:spLocks/>
          </p:cNvSpPr>
          <p:nvPr/>
        </p:nvSpPr>
        <p:spPr bwMode="auto">
          <a:xfrm>
            <a:off x="4053330" y="4559732"/>
            <a:ext cx="5329390" cy="677108"/>
          </a:xfrm>
          <a:prstGeom prst="rect">
            <a:avLst/>
          </a:prstGeom>
          <a:solidFill>
            <a:srgbClr val="D4D6D9">
              <a:alpha val="70999"/>
            </a:srgbClr>
          </a:solidFill>
          <a:ln w="76200" cap="flat" cmpd="sng">
            <a:solidFill>
              <a:srgbClr val="000000">
                <a:alpha val="70999"/>
              </a:srgbClr>
            </a:solidFill>
            <a:prstDash val="solid"/>
            <a:miter lim="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0" tIns="0" rIns="0" bIns="0" anchor="ctr">
            <a:spAutoFit/>
          </a:bodyPr>
          <a:lstStyle/>
          <a:p>
            <a:pPr defTabSz="584200"/>
            <a:r>
              <a:rPr lang="en-US" sz="4400" b="1" u="sng" dirty="0" smtClean="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rPr>
              <a:t>Pulse of a billion</a:t>
            </a:r>
            <a:endParaRPr lang="en-US" sz="4800" dirty="0"/>
          </a:p>
        </p:txBody>
      </p:sp>
      <p:sp>
        <p:nvSpPr>
          <p:cNvPr id="19459" name="Line 3"/>
          <p:cNvSpPr>
            <a:spLocks noChangeShapeType="1"/>
          </p:cNvSpPr>
          <p:nvPr/>
        </p:nvSpPr>
        <p:spPr bwMode="auto">
          <a:xfrm flipV="1">
            <a:off x="6545263" y="5267325"/>
            <a:ext cx="0" cy="1196975"/>
          </a:xfrm>
          <a:prstGeom prst="line">
            <a:avLst/>
          </a:prstGeom>
          <a:noFill/>
          <a:ln w="38100" cap="rnd" cmpd="sng">
            <a:solidFill>
              <a:srgbClr val="000000"/>
            </a:solidFill>
            <a:prstDash val="sysDot"/>
            <a:miter lim="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9462" name="Rectangle 6"/>
          <p:cNvSpPr>
            <a:spLocks/>
          </p:cNvSpPr>
          <p:nvPr/>
        </p:nvSpPr>
        <p:spPr bwMode="auto">
          <a:xfrm>
            <a:off x="4223469" y="5959243"/>
            <a:ext cx="5375275" cy="3339376"/>
          </a:xfrm>
          <a:prstGeom prst="rect">
            <a:avLst/>
          </a:prstGeom>
          <a:solidFill>
            <a:srgbClr val="D4D6D9">
              <a:alpha val="95999"/>
            </a:srgbClr>
          </a:solidFill>
          <a:ln w="76200" cap="flat" cmpd="sng">
            <a:solidFill>
              <a:srgbClr val="000000">
                <a:alpha val="95999"/>
              </a:srgbClr>
            </a:solidFill>
            <a:prstDash val="solid"/>
            <a:miter lim="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defTabSz="584200"/>
            <a:r>
              <a:rPr lang="en-US" sz="3500" u="sng" dirty="0" smtClean="0">
                <a:solidFill>
                  <a:srgbClr val="000000"/>
                </a:solidFill>
                <a:latin typeface="Helvetica Light" charset="0"/>
                <a:sym typeface="Helvetica Light" charset="0"/>
              </a:rPr>
              <a:t>EKG monitor</a:t>
            </a:r>
          </a:p>
          <a:p>
            <a:pPr defTabSz="584200"/>
            <a:r>
              <a:rPr lang="en-US" sz="3500" u="sng" dirty="0" smtClean="0">
                <a:solidFill>
                  <a:srgbClr val="000000"/>
                </a:solidFill>
                <a:latin typeface="Helvetica Light" charset="0"/>
                <a:sym typeface="Helvetica Light" charset="0"/>
              </a:rPr>
              <a:t>-Systolic pressure</a:t>
            </a:r>
          </a:p>
          <a:p>
            <a:pPr defTabSz="584200"/>
            <a:r>
              <a:rPr lang="en-US" sz="3500" u="sng" dirty="0" smtClean="0">
                <a:solidFill>
                  <a:srgbClr val="000000"/>
                </a:solidFill>
                <a:latin typeface="Helvetica Light" charset="0"/>
                <a:sym typeface="Helvetica Light" charset="0"/>
              </a:rPr>
              <a:t>-Myocardial Infarction(heart attack)</a:t>
            </a:r>
          </a:p>
          <a:p>
            <a:pPr defTabSz="584200"/>
            <a:r>
              <a:rPr lang="en-US" sz="3500" u="sng" dirty="0" smtClean="0">
                <a:solidFill>
                  <a:srgbClr val="000000"/>
                </a:solidFill>
                <a:latin typeface="Helvetica Light" charset="0"/>
                <a:sym typeface="Helvetica Light" charset="0"/>
              </a:rPr>
              <a:t>-Arrhythmias</a:t>
            </a:r>
            <a:endParaRPr lang="en-US" sz="3500" u="sng" dirty="0" smtClean="0">
              <a:solidFill>
                <a:srgbClr val="000000"/>
              </a:solidFill>
              <a:latin typeface="Helvetica Light" charset="0"/>
              <a:sym typeface="Helvetica Light" charset="0"/>
            </a:endParaRPr>
          </a:p>
          <a:p>
            <a:pPr defTabSz="584200"/>
            <a:r>
              <a:rPr lang="en-US" sz="3500" u="sng" dirty="0" smtClean="0">
                <a:solidFill>
                  <a:srgbClr val="000000"/>
                </a:solidFill>
                <a:latin typeface="Helvetica Light" charset="0"/>
                <a:sym typeface="Helvetica Light" charset="0"/>
              </a:rPr>
              <a:t>-Heart blocks</a:t>
            </a:r>
            <a:endParaRPr lang="en-US" dirty="0"/>
          </a:p>
        </p:txBody>
      </p:sp>
      <p:pic>
        <p:nvPicPr>
          <p:cNvPr id="10" name="Picture 9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1720" y="260350"/>
            <a:ext cx="5943600" cy="2990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/>
          <p:cNvSpPr/>
          <p:nvPr/>
        </p:nvSpPr>
        <p:spPr>
          <a:xfrm>
            <a:off x="8240062" y="1371055"/>
            <a:ext cx="341632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584200"/>
            <a:r>
              <a:rPr lang="en-US" sz="4400" u="sng" dirty="0">
                <a:solidFill>
                  <a:schemeClr val="bg1"/>
                </a:solidFill>
                <a:latin typeface="Helvetica Light" charset="0"/>
                <a:sym typeface="Helvetica Light" charset="0"/>
              </a:rPr>
              <a:t>EKG monitor</a:t>
            </a:r>
          </a:p>
        </p:txBody>
      </p:sp>
    </p:spTree>
  </p:cSld>
  <p:clrMapOvr>
    <a:masterClrMapping/>
  </p:clrMapOvr>
  <p:transition spd="med" advClick="0" advTm="31300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1"/>
          <p:cNvSpPr>
            <a:spLocks/>
          </p:cNvSpPr>
          <p:nvPr/>
        </p:nvSpPr>
        <p:spPr bwMode="auto">
          <a:xfrm>
            <a:off x="3341661" y="4724409"/>
            <a:ext cx="4960938" cy="553998"/>
          </a:xfrm>
          <a:prstGeom prst="rect">
            <a:avLst/>
          </a:prstGeom>
          <a:solidFill>
            <a:srgbClr val="D4D6D9">
              <a:alpha val="70999"/>
            </a:srgbClr>
          </a:solidFill>
          <a:ln w="76200" cap="flat" cmpd="sng">
            <a:solidFill>
              <a:srgbClr val="000000">
                <a:alpha val="70999"/>
              </a:srgbClr>
            </a:solidFill>
            <a:prstDash val="solid"/>
            <a:miter lim="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0" tIns="0" rIns="0" bIns="0" anchor="ctr">
            <a:spAutoFit/>
          </a:bodyPr>
          <a:lstStyle/>
          <a:p>
            <a:pPr defTabSz="584200"/>
            <a:r>
              <a:rPr lang="en-US" sz="3600" b="1" u="sng" dirty="0" smtClean="0">
                <a:solidFill>
                  <a:srgbClr val="000000"/>
                </a:solidFill>
                <a:latin typeface="Helvetica Light" charset="0"/>
                <a:sym typeface="Helvetica Light" charset="0"/>
              </a:rPr>
              <a:t>Pulse of a Billion Kit</a:t>
            </a:r>
            <a:endParaRPr lang="en-US" dirty="0"/>
          </a:p>
        </p:txBody>
      </p:sp>
      <p:sp>
        <p:nvSpPr>
          <p:cNvPr id="21506" name="Line 2"/>
          <p:cNvSpPr>
            <a:spLocks noChangeShapeType="1"/>
          </p:cNvSpPr>
          <p:nvPr/>
        </p:nvSpPr>
        <p:spPr bwMode="auto">
          <a:xfrm flipH="1">
            <a:off x="8302599" y="5017115"/>
            <a:ext cx="1069975" cy="0"/>
          </a:xfrm>
          <a:prstGeom prst="line">
            <a:avLst/>
          </a:prstGeom>
          <a:noFill/>
          <a:ln w="38100" cap="rnd" cmpd="sng">
            <a:solidFill>
              <a:srgbClr val="000000"/>
            </a:solidFill>
            <a:prstDash val="sysDot"/>
            <a:miter lim="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21507" name="Line 3"/>
          <p:cNvSpPr>
            <a:spLocks noChangeShapeType="1"/>
          </p:cNvSpPr>
          <p:nvPr/>
        </p:nvSpPr>
        <p:spPr bwMode="auto">
          <a:xfrm flipV="1">
            <a:off x="6545263" y="5267325"/>
            <a:ext cx="0" cy="1196975"/>
          </a:xfrm>
          <a:prstGeom prst="line">
            <a:avLst/>
          </a:prstGeom>
          <a:noFill/>
          <a:ln w="38100" cap="rnd" cmpd="sng">
            <a:solidFill>
              <a:srgbClr val="000000"/>
            </a:solidFill>
            <a:prstDash val="sysDot"/>
            <a:miter lim="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21508" name="Line 4"/>
          <p:cNvSpPr>
            <a:spLocks noChangeShapeType="1"/>
          </p:cNvSpPr>
          <p:nvPr/>
        </p:nvSpPr>
        <p:spPr bwMode="auto">
          <a:xfrm flipH="1">
            <a:off x="2063676" y="4953609"/>
            <a:ext cx="1244600" cy="0"/>
          </a:xfrm>
          <a:prstGeom prst="line">
            <a:avLst/>
          </a:prstGeom>
          <a:noFill/>
          <a:ln w="38100" cap="rnd" cmpd="sng">
            <a:solidFill>
              <a:srgbClr val="000000"/>
            </a:solidFill>
            <a:prstDash val="sysDot"/>
            <a:miter lim="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21509" name="Line 5"/>
          <p:cNvSpPr>
            <a:spLocks noChangeShapeType="1"/>
          </p:cNvSpPr>
          <p:nvPr/>
        </p:nvSpPr>
        <p:spPr bwMode="auto">
          <a:xfrm flipV="1">
            <a:off x="6545263" y="3136900"/>
            <a:ext cx="0" cy="1295400"/>
          </a:xfrm>
          <a:prstGeom prst="line">
            <a:avLst/>
          </a:prstGeom>
          <a:noFill/>
          <a:ln w="38100" cap="rnd" cmpd="sng">
            <a:solidFill>
              <a:srgbClr val="000000"/>
            </a:solidFill>
            <a:prstDash val="sysDot"/>
            <a:miter lim="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pic>
        <p:nvPicPr>
          <p:cNvPr id="11" name="Picture 12" descr="C:\Users\sankey\Desktop\workshops\mit desidn innovation 2013\steth1 pic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1412" y="493827"/>
            <a:ext cx="3351187" cy="23062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4"/>
          <p:cNvPicPr/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238704" y="3639770"/>
            <a:ext cx="3620690" cy="25331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0" name="Picture 2" descr="G:\1015388_193443054150464_291784859_o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8564" y="6460976"/>
            <a:ext cx="4536084" cy="3027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704" y="3742651"/>
            <a:ext cx="2555648" cy="28623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 advClick="0" advTm="16000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46" r="13077"/>
          <a:stretch/>
        </p:blipFill>
        <p:spPr bwMode="auto">
          <a:xfrm>
            <a:off x="381720" y="340295"/>
            <a:ext cx="12169352" cy="92487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8092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1091492" y="2428528"/>
            <a:ext cx="10464800" cy="5740400"/>
          </a:xfrm>
          <a:prstGeom prst="rect">
            <a:avLst/>
          </a:prstGeom>
        </p:spPr>
        <p:txBody>
          <a:bodyPr/>
          <a:lstStyle>
            <a:lvl1pPr algn="l" defTabSz="457200" rtl="0" fontAlgn="base" hangingPunct="0">
              <a:spcBef>
                <a:spcPts val="360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Chalkduster" charset="0"/>
              </a:defRPr>
            </a:lvl1pPr>
            <a:lvl2pPr marL="342900" algn="l" defTabSz="457200" rtl="0" fontAlgn="base" hangingPunct="0">
              <a:spcBef>
                <a:spcPts val="360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Chalkduster" charset="0"/>
              </a:defRPr>
            </a:lvl2pPr>
            <a:lvl3pPr marL="685800" algn="l" defTabSz="457200" rtl="0" fontAlgn="base" hangingPunct="0">
              <a:spcBef>
                <a:spcPts val="360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Chalkduster" charset="0"/>
              </a:defRPr>
            </a:lvl3pPr>
            <a:lvl4pPr marL="1028700" algn="l" defTabSz="457200" rtl="0" fontAlgn="base" hangingPunct="0">
              <a:spcBef>
                <a:spcPts val="360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Chalkduster" charset="0"/>
              </a:defRPr>
            </a:lvl4pPr>
            <a:lvl5pPr marL="1371600" algn="l" defTabSz="457200" rtl="0" fontAlgn="base" hangingPunct="0">
              <a:spcBef>
                <a:spcPts val="360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Chalkduster" charset="0"/>
              </a:defRPr>
            </a:lvl5pPr>
            <a:lvl6pPr marL="1828800" algn="l" defTabSz="457200" rtl="0" fontAlgn="base" hangingPunct="0">
              <a:spcBef>
                <a:spcPts val="360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Chalkduster" charset="0"/>
              </a:defRPr>
            </a:lvl6pPr>
            <a:lvl7pPr marL="2286000" algn="l" defTabSz="457200" rtl="0" fontAlgn="base" hangingPunct="0">
              <a:spcBef>
                <a:spcPts val="360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Chalkduster" charset="0"/>
              </a:defRPr>
            </a:lvl7pPr>
            <a:lvl8pPr marL="2743200" algn="l" defTabSz="457200" rtl="0" fontAlgn="base" hangingPunct="0">
              <a:spcBef>
                <a:spcPts val="360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Chalkduster" charset="0"/>
              </a:defRPr>
            </a:lvl8pPr>
            <a:lvl9pPr marL="3200400" algn="l" defTabSz="457200" rtl="0" fontAlgn="base" hangingPunct="0">
              <a:spcBef>
                <a:spcPts val="360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Chalkduster" charset="0"/>
              </a:defRPr>
            </a:lvl9pPr>
          </a:lstStyle>
          <a:p>
            <a:r>
              <a:rPr lang="en-US" sz="4400" kern="0" dirty="0" smtClean="0"/>
              <a:t>Stethoscope – 92% sensitive  and 90% specific</a:t>
            </a:r>
          </a:p>
          <a:p>
            <a:r>
              <a:rPr lang="en-US" sz="4400" kern="0" dirty="0" smtClean="0"/>
              <a:t>HR IR pupil tracker – 90% sensitive and specific for cataract detection </a:t>
            </a:r>
          </a:p>
          <a:p>
            <a:r>
              <a:rPr lang="en-US" sz="4400" kern="0" dirty="0" smtClean="0"/>
              <a:t>Pulse meter- 96% sensitive and specific</a:t>
            </a:r>
            <a:endParaRPr lang="en-US" sz="4400" kern="0" dirty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1749872" y="8384952"/>
            <a:ext cx="10464800" cy="5740400"/>
          </a:xfrm>
          <a:prstGeom prst="rect">
            <a:avLst/>
          </a:prstGeom>
        </p:spPr>
        <p:txBody>
          <a:bodyPr/>
          <a:lstStyle>
            <a:lvl1pPr algn="l" defTabSz="457200" rtl="0" fontAlgn="base" hangingPunct="0">
              <a:spcBef>
                <a:spcPts val="360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Chalkduster" charset="0"/>
              </a:defRPr>
            </a:lvl1pPr>
            <a:lvl2pPr marL="342900" algn="l" defTabSz="457200" rtl="0" fontAlgn="base" hangingPunct="0">
              <a:spcBef>
                <a:spcPts val="360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Chalkduster" charset="0"/>
              </a:defRPr>
            </a:lvl2pPr>
            <a:lvl3pPr marL="685800" algn="l" defTabSz="457200" rtl="0" fontAlgn="base" hangingPunct="0">
              <a:spcBef>
                <a:spcPts val="360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Chalkduster" charset="0"/>
              </a:defRPr>
            </a:lvl3pPr>
            <a:lvl4pPr marL="1028700" algn="l" defTabSz="457200" rtl="0" fontAlgn="base" hangingPunct="0">
              <a:spcBef>
                <a:spcPts val="360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Chalkduster" charset="0"/>
              </a:defRPr>
            </a:lvl4pPr>
            <a:lvl5pPr marL="1371600" algn="l" defTabSz="457200" rtl="0" fontAlgn="base" hangingPunct="0">
              <a:spcBef>
                <a:spcPts val="360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Chalkduster" charset="0"/>
              </a:defRPr>
            </a:lvl5pPr>
            <a:lvl6pPr marL="1828800" algn="l" defTabSz="457200" rtl="0" fontAlgn="base" hangingPunct="0">
              <a:spcBef>
                <a:spcPts val="360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Chalkduster" charset="0"/>
              </a:defRPr>
            </a:lvl6pPr>
            <a:lvl7pPr marL="2286000" algn="l" defTabSz="457200" rtl="0" fontAlgn="base" hangingPunct="0">
              <a:spcBef>
                <a:spcPts val="360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Chalkduster" charset="0"/>
              </a:defRPr>
            </a:lvl7pPr>
            <a:lvl8pPr marL="2743200" algn="l" defTabSz="457200" rtl="0" fontAlgn="base" hangingPunct="0">
              <a:spcBef>
                <a:spcPts val="360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Chalkduster" charset="0"/>
              </a:defRPr>
            </a:lvl8pPr>
            <a:lvl9pPr marL="3200400" algn="l" defTabSz="457200" rtl="0" fontAlgn="base" hangingPunct="0">
              <a:spcBef>
                <a:spcPts val="360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Chalkduster" charset="0"/>
              </a:defRPr>
            </a:lvl9pPr>
          </a:lstStyle>
          <a:p>
            <a:r>
              <a:rPr lang="en-US" kern="0" dirty="0" smtClean="0"/>
              <a:t>*Sample size of 10 patients at St. John’s Medical College, Bangalore</a:t>
            </a:r>
            <a:endParaRPr lang="en-US" kern="0" dirty="0"/>
          </a:p>
        </p:txBody>
      </p:sp>
      <p:sp>
        <p:nvSpPr>
          <p:cNvPr id="4" name="Rectangle 1"/>
          <p:cNvSpPr txBox="1">
            <a:spLocks noChangeArrowheads="1"/>
          </p:cNvSpPr>
          <p:nvPr/>
        </p:nvSpPr>
        <p:spPr>
          <a:xfrm>
            <a:off x="1150168" y="464592"/>
            <a:ext cx="10464800" cy="2540000"/>
          </a:xfrm>
          <a:prstGeom prst="rect">
            <a:avLst/>
          </a:prstGeom>
        </p:spPr>
        <p:txBody>
          <a:bodyPr/>
          <a:lstStyle>
            <a:lvl1pPr algn="ctr" defTabSz="457200" rtl="0" fontAlgn="base" hangingPunct="0"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+mj-lt"/>
                <a:ea typeface="+mj-ea"/>
                <a:cs typeface="+mj-cs"/>
                <a:sym typeface="Chalkduster" charset="0"/>
              </a:defRPr>
            </a:lvl1pPr>
            <a:lvl2pPr algn="ctr" defTabSz="457200" rtl="0" fontAlgn="base" hangingPunct="0"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Chalkduster" charset="0"/>
                <a:ea typeface="Chalkduster" charset="0"/>
                <a:cs typeface="Chalkduster" charset="0"/>
                <a:sym typeface="Chalkduster" charset="0"/>
              </a:defRPr>
            </a:lvl2pPr>
            <a:lvl3pPr algn="ctr" defTabSz="457200" rtl="0" fontAlgn="base" hangingPunct="0"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Chalkduster" charset="0"/>
                <a:ea typeface="Chalkduster" charset="0"/>
                <a:cs typeface="Chalkduster" charset="0"/>
                <a:sym typeface="Chalkduster" charset="0"/>
              </a:defRPr>
            </a:lvl3pPr>
            <a:lvl4pPr algn="ctr" defTabSz="457200" rtl="0" fontAlgn="base" hangingPunct="0"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Chalkduster" charset="0"/>
                <a:ea typeface="Chalkduster" charset="0"/>
                <a:cs typeface="Chalkduster" charset="0"/>
                <a:sym typeface="Chalkduster" charset="0"/>
              </a:defRPr>
            </a:lvl4pPr>
            <a:lvl5pPr algn="ctr" defTabSz="457200" rtl="0" fontAlgn="base" hangingPunct="0"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Chalkduster" charset="0"/>
                <a:ea typeface="Chalkduster" charset="0"/>
                <a:cs typeface="Chalkduster" charset="0"/>
                <a:sym typeface="Chalkduster" charset="0"/>
              </a:defRPr>
            </a:lvl5pPr>
            <a:lvl6pPr marL="457200" algn="ctr" defTabSz="457200" rtl="0" fontAlgn="base" hangingPunct="0"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Chalkduster" charset="0"/>
                <a:ea typeface="Chalkduster" charset="0"/>
                <a:cs typeface="Chalkduster" charset="0"/>
                <a:sym typeface="Chalkduster" charset="0"/>
              </a:defRPr>
            </a:lvl6pPr>
            <a:lvl7pPr marL="914400" algn="ctr" defTabSz="457200" rtl="0" fontAlgn="base" hangingPunct="0"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Chalkduster" charset="0"/>
                <a:ea typeface="Chalkduster" charset="0"/>
                <a:cs typeface="Chalkduster" charset="0"/>
                <a:sym typeface="Chalkduster" charset="0"/>
              </a:defRPr>
            </a:lvl7pPr>
            <a:lvl8pPr marL="1371600" algn="ctr" defTabSz="457200" rtl="0" fontAlgn="base" hangingPunct="0"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Chalkduster" charset="0"/>
                <a:ea typeface="Chalkduster" charset="0"/>
                <a:cs typeface="Chalkduster" charset="0"/>
                <a:sym typeface="Chalkduster" charset="0"/>
              </a:defRPr>
            </a:lvl8pPr>
            <a:lvl9pPr marL="1828800" algn="ctr" defTabSz="457200" rtl="0" fontAlgn="base" hangingPunct="0"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Chalkduster" charset="0"/>
                <a:ea typeface="Chalkduster" charset="0"/>
                <a:cs typeface="Chalkduster" charset="0"/>
                <a:sym typeface="Chalkduster" charset="0"/>
              </a:defRPr>
            </a:lvl9pPr>
          </a:lstStyle>
          <a:p>
            <a:r>
              <a:rPr lang="en-US" kern="0" dirty="0" smtClean="0"/>
              <a:t>Effectiveness</a:t>
            </a:r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3297996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"/>
          <p:cNvSpPr>
            <a:spLocks noGrp="1" noChangeArrowheads="1"/>
          </p:cNvSpPr>
          <p:nvPr>
            <p:ph type="body" idx="1"/>
          </p:nvPr>
        </p:nvSpPr>
        <p:spPr>
          <a:xfrm>
            <a:off x="7510512" y="1924472"/>
            <a:ext cx="5471544" cy="4896544"/>
          </a:xfrm>
        </p:spPr>
        <p:txBody>
          <a:bodyPr/>
          <a:lstStyle/>
          <a:p>
            <a:pPr marL="406400" indent="-406400" algn="r"/>
            <a:r>
              <a:rPr lang="en-US" sz="4000" b="1" dirty="0" smtClean="0"/>
              <a:t>Fetal emergencies</a:t>
            </a:r>
          </a:p>
          <a:p>
            <a:pPr marL="406400" indent="-406400" algn="r"/>
            <a:r>
              <a:rPr lang="en-US" sz="4000" b="1" dirty="0" smtClean="0"/>
              <a:t>Cushing's Syndrome</a:t>
            </a:r>
          </a:p>
          <a:p>
            <a:pPr algn="r"/>
            <a:endParaRPr lang="en-US" sz="4000" b="1" dirty="0" smtClean="0"/>
          </a:p>
          <a:p>
            <a:pPr algn="r"/>
            <a:r>
              <a:rPr lang="en-US" sz="4000" b="1" dirty="0" smtClean="0"/>
              <a:t>Hypertension</a:t>
            </a:r>
          </a:p>
          <a:p>
            <a:pPr algn="r"/>
            <a:r>
              <a:rPr lang="en-US" sz="4000" b="1" dirty="0" smtClean="0"/>
              <a:t>Cataract</a:t>
            </a:r>
          </a:p>
          <a:p>
            <a:pPr algn="r"/>
            <a:r>
              <a:rPr lang="en-US" sz="4000" b="1" dirty="0" smtClean="0"/>
              <a:t>Asthma</a:t>
            </a:r>
          </a:p>
        </p:txBody>
      </p:sp>
      <p:sp>
        <p:nvSpPr>
          <p:cNvPr id="22530" name="Rectangle 2"/>
          <p:cNvSpPr>
            <a:spLocks/>
          </p:cNvSpPr>
          <p:nvPr/>
        </p:nvSpPr>
        <p:spPr bwMode="auto">
          <a:xfrm>
            <a:off x="6292850" y="1065213"/>
            <a:ext cx="10464800" cy="7621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marL="444500" indent="-444500" algn="l">
              <a:spcBef>
                <a:spcPts val="3600"/>
              </a:spcBef>
              <a:buSzPct val="43000"/>
              <a:buFontTx/>
              <a:buChar char="•"/>
            </a:pPr>
            <a:r>
              <a:rPr lang="en-US" sz="3600" dirty="0" err="1"/>
              <a:t>Microalbuminuria</a:t>
            </a:r>
            <a:endParaRPr lang="en-US" sz="3600" dirty="0"/>
          </a:p>
          <a:p>
            <a:pPr marL="444500" indent="-444500" algn="l">
              <a:spcBef>
                <a:spcPts val="3600"/>
              </a:spcBef>
              <a:buSzPct val="43000"/>
              <a:buFontTx/>
              <a:buChar char="•"/>
            </a:pPr>
            <a:r>
              <a:rPr lang="en-US" sz="3600" dirty="0"/>
              <a:t>Corneal edema </a:t>
            </a:r>
          </a:p>
          <a:p>
            <a:pPr marL="444500" indent="-444500" algn="l">
              <a:spcBef>
                <a:spcPts val="3600"/>
              </a:spcBef>
              <a:buSzPct val="43000"/>
              <a:buFontTx/>
              <a:buChar char="•"/>
            </a:pPr>
            <a:r>
              <a:rPr lang="en-US" sz="3600" dirty="0"/>
              <a:t>Horner's syndrome</a:t>
            </a:r>
          </a:p>
          <a:p>
            <a:pPr marL="444500" indent="-444500" algn="just">
              <a:spcBef>
                <a:spcPts val="3600"/>
              </a:spcBef>
              <a:buSzPct val="43000"/>
              <a:buFontTx/>
              <a:buChar char="•"/>
            </a:pPr>
            <a:r>
              <a:rPr lang="en-US" sz="3600" dirty="0" smtClean="0"/>
              <a:t>      </a:t>
            </a:r>
            <a:r>
              <a:rPr lang="en-US" sz="3600" b="1" dirty="0" smtClean="0"/>
              <a:t>Nephritis syndrome</a:t>
            </a:r>
            <a:endParaRPr lang="en-US" sz="3600" b="1" dirty="0"/>
          </a:p>
          <a:p>
            <a:pPr marL="444500" indent="-444500" algn="l">
              <a:spcBef>
                <a:spcPts val="3600"/>
              </a:spcBef>
              <a:buSzPct val="43000"/>
              <a:buFontTx/>
              <a:buChar char="•"/>
            </a:pPr>
            <a:r>
              <a:rPr lang="en-US" sz="3600" dirty="0"/>
              <a:t>Nephritis syndrome</a:t>
            </a:r>
          </a:p>
          <a:p>
            <a:pPr marL="444500" indent="-444500" algn="l">
              <a:spcBef>
                <a:spcPts val="3600"/>
              </a:spcBef>
              <a:buSzPct val="43000"/>
              <a:buFontTx/>
              <a:buChar char="•"/>
            </a:pPr>
            <a:r>
              <a:rPr lang="en-US" sz="3600" dirty="0"/>
              <a:t>Corneal ulcers</a:t>
            </a:r>
          </a:p>
          <a:p>
            <a:pPr marL="444500" indent="-444500" algn="just">
              <a:spcBef>
                <a:spcPts val="3600"/>
              </a:spcBef>
              <a:buSzPct val="43000"/>
              <a:buFontTx/>
              <a:buChar char="•"/>
            </a:pPr>
            <a:r>
              <a:rPr lang="en-US" sz="3600" dirty="0" err="1"/>
              <a:t>Argyl</a:t>
            </a:r>
            <a:r>
              <a:rPr lang="en-US" sz="3600" dirty="0"/>
              <a:t> Robertson pupil</a:t>
            </a:r>
            <a:endParaRPr lang="en-US" sz="3200" b="1" dirty="0"/>
          </a:p>
        </p:txBody>
      </p:sp>
      <p:sp>
        <p:nvSpPr>
          <p:cNvPr id="2" name="Rectangle 1"/>
          <p:cNvSpPr/>
          <p:nvPr/>
        </p:nvSpPr>
        <p:spPr>
          <a:xfrm>
            <a:off x="0" y="3076600"/>
            <a:ext cx="7078464" cy="67095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Bronchiectasis </a:t>
            </a:r>
          </a:p>
          <a:p>
            <a:pPr algn="l"/>
            <a:r>
              <a:rPr lang="en-US" dirty="0" smtClean="0"/>
              <a:t>Emphysema</a:t>
            </a:r>
          </a:p>
          <a:p>
            <a:r>
              <a:rPr lang="en-US" dirty="0" smtClean="0"/>
              <a:t>Pleural effusion</a:t>
            </a:r>
          </a:p>
          <a:p>
            <a:endParaRPr lang="en-US" dirty="0"/>
          </a:p>
          <a:p>
            <a:pPr marL="406400" indent="-406400" algn="r"/>
            <a:r>
              <a:rPr lang="en-US" sz="4400" b="1" i="1" dirty="0" smtClean="0"/>
              <a:t>Diabetes </a:t>
            </a:r>
            <a:r>
              <a:rPr lang="en-US" sz="4400" b="1" dirty="0" smtClean="0"/>
              <a:t>     Hypertension</a:t>
            </a:r>
          </a:p>
          <a:p>
            <a:pPr marL="406400" indent="-406400" algn="r"/>
            <a:r>
              <a:rPr lang="en-US" sz="4400" b="1" dirty="0" smtClean="0"/>
              <a:t>Aortic stenosis</a:t>
            </a:r>
          </a:p>
          <a:p>
            <a:pPr marL="406400" indent="-406400" algn="l"/>
            <a:r>
              <a:rPr lang="en-US" sz="4400" dirty="0" smtClean="0"/>
              <a:t>Pulmonary stenosis</a:t>
            </a:r>
          </a:p>
          <a:p>
            <a:pPr marL="406400" indent="-406400"/>
            <a:r>
              <a:rPr lang="en-US" sz="4400" b="1" dirty="0" smtClean="0"/>
              <a:t>Portal hypertension</a:t>
            </a:r>
          </a:p>
          <a:p>
            <a:pPr marL="406400" indent="-406400"/>
            <a:r>
              <a:rPr lang="en-US" sz="4400" dirty="0" smtClean="0"/>
              <a:t>Abdominal obstruction</a:t>
            </a:r>
          </a:p>
          <a:p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741760" y="0"/>
            <a:ext cx="6552728" cy="81560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19100" indent="-419100" algn="l">
              <a:spcBef>
                <a:spcPts val="3600"/>
              </a:spcBef>
              <a:buSzPct val="43000"/>
              <a:buFontTx/>
              <a:buChar char="•"/>
            </a:pPr>
            <a:r>
              <a:rPr lang="en-US" sz="4400" dirty="0" err="1" smtClean="0"/>
              <a:t>Pheochromocytoma</a:t>
            </a:r>
            <a:endParaRPr lang="en-US" sz="4400" dirty="0" smtClean="0"/>
          </a:p>
          <a:p>
            <a:pPr marL="419100" indent="-419100">
              <a:spcBef>
                <a:spcPts val="3600"/>
              </a:spcBef>
              <a:buSzPct val="43000"/>
              <a:buFontTx/>
              <a:buChar char="•"/>
            </a:pPr>
            <a:r>
              <a:rPr lang="en-US" sz="4400" dirty="0" smtClean="0"/>
              <a:t>Hyperthyroidism</a:t>
            </a:r>
          </a:p>
          <a:p>
            <a:pPr algn="l">
              <a:spcBef>
                <a:spcPts val="3600"/>
              </a:spcBef>
              <a:buSzPct val="43000"/>
            </a:pPr>
            <a:r>
              <a:rPr lang="en-US" sz="6600" b="1" dirty="0" smtClean="0"/>
              <a:t>Jaundice</a:t>
            </a:r>
          </a:p>
          <a:p>
            <a:pPr marL="419100" indent="-419100" algn="r">
              <a:spcBef>
                <a:spcPts val="3600"/>
              </a:spcBef>
              <a:buSzPct val="43000"/>
              <a:buFontTx/>
              <a:buChar char="•"/>
            </a:pPr>
            <a:r>
              <a:rPr lang="en-US" sz="4400" dirty="0" smtClean="0"/>
              <a:t>             </a:t>
            </a:r>
            <a:r>
              <a:rPr lang="en-US" sz="4400" dirty="0" err="1" smtClean="0"/>
              <a:t>Reynold's</a:t>
            </a:r>
            <a:r>
              <a:rPr lang="en-US" sz="4400" dirty="0" smtClean="0"/>
              <a:t> syndrome</a:t>
            </a:r>
          </a:p>
          <a:p>
            <a:pPr marL="419100" indent="-419100" algn="l">
              <a:spcBef>
                <a:spcPts val="3600"/>
              </a:spcBef>
              <a:buSzPct val="43000"/>
              <a:buFontTx/>
              <a:buChar char="•"/>
            </a:pPr>
            <a:endParaRPr lang="en-US" sz="4400" b="1" dirty="0" smtClean="0"/>
          </a:p>
          <a:p>
            <a:pPr marL="419100" indent="-419100" algn="r">
              <a:spcBef>
                <a:spcPts val="3600"/>
              </a:spcBef>
              <a:buSzPct val="43000"/>
              <a:buFontTx/>
              <a:buChar char="•"/>
            </a:pPr>
            <a:r>
              <a:rPr lang="en-US" sz="4400" b="1" dirty="0" smtClean="0"/>
              <a:t>                </a:t>
            </a:r>
            <a:r>
              <a:rPr lang="en-US" sz="4400" b="1" dirty="0" err="1" smtClean="0"/>
              <a:t>Hirschprung's</a:t>
            </a:r>
            <a:endParaRPr lang="en-US" sz="4000" b="1" dirty="0"/>
          </a:p>
        </p:txBody>
      </p:sp>
      <p:sp>
        <p:nvSpPr>
          <p:cNvPr id="4" name="Rectangle 3"/>
          <p:cNvSpPr/>
          <p:nvPr/>
        </p:nvSpPr>
        <p:spPr>
          <a:xfrm>
            <a:off x="7731731" y="84147"/>
            <a:ext cx="5275803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spcBef>
                <a:spcPts val="3600"/>
              </a:spcBef>
              <a:buSzPct val="43000"/>
            </a:pPr>
            <a:r>
              <a:rPr lang="en-US" sz="6000" b="1" dirty="0" smtClean="0"/>
              <a:t>Heart Disease</a:t>
            </a:r>
          </a:p>
        </p:txBody>
      </p:sp>
      <p:sp>
        <p:nvSpPr>
          <p:cNvPr id="6" name="Rectangle 5"/>
          <p:cNvSpPr/>
          <p:nvPr/>
        </p:nvSpPr>
        <p:spPr>
          <a:xfrm>
            <a:off x="7028830" y="4012704"/>
            <a:ext cx="565731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19100" indent="-419100" algn="l">
              <a:spcBef>
                <a:spcPts val="3600"/>
              </a:spcBef>
              <a:buSzPct val="43000"/>
              <a:buFontTx/>
              <a:buChar char="•"/>
            </a:pPr>
            <a:r>
              <a:rPr lang="en-US" sz="4000" dirty="0" smtClean="0"/>
              <a:t>Rheumatic heart fever</a:t>
            </a:r>
          </a:p>
        </p:txBody>
      </p:sp>
    </p:spTree>
  </p:cSld>
  <p:clrMapOvr>
    <a:masterClrMapping/>
  </p:clrMapOvr>
  <p:transition spd="med" advClick="0" advTm="14500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USP</a:t>
            </a:r>
          </a:p>
        </p:txBody>
      </p:sp>
      <p:sp>
        <p:nvSpPr>
          <p:cNvPr id="2560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101725" y="1544638"/>
            <a:ext cx="10464800" cy="5740400"/>
          </a:xfrm>
        </p:spPr>
        <p:txBody>
          <a:bodyPr/>
          <a:lstStyle/>
          <a:p>
            <a:r>
              <a:rPr lang="en-US" dirty="0"/>
              <a:t>Not FANCY, But EFFECTIVE</a:t>
            </a:r>
          </a:p>
          <a:p>
            <a:r>
              <a:rPr lang="en-US" dirty="0"/>
              <a:t>Exist not only on </a:t>
            </a:r>
            <a:r>
              <a:rPr lang="en-US" dirty="0" smtClean="0"/>
              <a:t>our </a:t>
            </a:r>
            <a:r>
              <a:rPr lang="en-US" dirty="0"/>
              <a:t>slides, but also </a:t>
            </a:r>
            <a:r>
              <a:rPr lang="en-US" dirty="0" smtClean="0"/>
              <a:t>as a prototype</a:t>
            </a:r>
            <a:endParaRPr lang="en-US" dirty="0"/>
          </a:p>
          <a:p>
            <a:r>
              <a:rPr lang="en-US" dirty="0"/>
              <a:t>Healthcare in the remotest area by exploiting existing framework......</a:t>
            </a:r>
          </a:p>
        </p:txBody>
      </p:sp>
    </p:spTree>
  </p:cSld>
  <p:clrMapOvr>
    <a:masterClrMapping/>
  </p:clrMapOvr>
  <p:transition spd="med" advClick="0" advTm="26000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20" r="12803"/>
          <a:stretch/>
        </p:blipFill>
        <p:spPr bwMode="auto">
          <a:xfrm>
            <a:off x="741759" y="230251"/>
            <a:ext cx="11893471" cy="9039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64725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500"/>
    </mc:Choice>
    <mc:Fallback xmlns="">
      <p:transition spd="slow" advClick="0" advTm="10500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800" y="4012704"/>
            <a:ext cx="3382963" cy="2597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E8B45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chemeClr val="tx1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3795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8624" y="4345285"/>
            <a:ext cx="2043113" cy="1931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E8B45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chemeClr val="tx1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3796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872" y="4328517"/>
            <a:ext cx="854075" cy="177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E8B45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chemeClr val="tx1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3797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476209">
            <a:off x="5277315" y="3966458"/>
            <a:ext cx="3537835" cy="39158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E8B45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chemeClr val="tx1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3798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674334">
            <a:off x="4161737" y="3133640"/>
            <a:ext cx="3626550" cy="4014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E8B45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chemeClr val="tx1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740932" y="3760510"/>
            <a:ext cx="36487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Signs &amp; Symptoms</a:t>
            </a:r>
            <a:endParaRPr lang="en-IN" sz="3200" dirty="0"/>
          </a:p>
        </p:txBody>
      </p:sp>
      <p:sp>
        <p:nvSpPr>
          <p:cNvPr id="5" name="TextBox 4"/>
          <p:cNvSpPr txBox="1"/>
          <p:nvPr/>
        </p:nvSpPr>
        <p:spPr>
          <a:xfrm>
            <a:off x="4186936" y="6317466"/>
            <a:ext cx="43297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Diagnosis &amp; Treatment</a:t>
            </a:r>
            <a:endParaRPr lang="en-IN" sz="3200" dirty="0"/>
          </a:p>
        </p:txBody>
      </p:sp>
      <p:sp>
        <p:nvSpPr>
          <p:cNvPr id="6" name="TextBox 5"/>
          <p:cNvSpPr txBox="1"/>
          <p:nvPr/>
        </p:nvSpPr>
        <p:spPr>
          <a:xfrm>
            <a:off x="10595757" y="6338609"/>
            <a:ext cx="165141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ASHA</a:t>
            </a:r>
            <a:endParaRPr lang="en-IN" dirty="0"/>
          </a:p>
        </p:txBody>
      </p:sp>
      <p:sp>
        <p:nvSpPr>
          <p:cNvPr id="7" name="TextBox 6"/>
          <p:cNvSpPr txBox="1"/>
          <p:nvPr/>
        </p:nvSpPr>
        <p:spPr>
          <a:xfrm>
            <a:off x="5665062" y="2284512"/>
            <a:ext cx="180049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WLAN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1112915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48000"/>
    </mc:Choice>
    <mc:Fallback xmlns="">
      <p:transition spd="slow" advClick="0" advTm="48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7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42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Line 2"/>
          <p:cNvSpPr>
            <a:spLocks noChangeShapeType="1"/>
          </p:cNvSpPr>
          <p:nvPr/>
        </p:nvSpPr>
        <p:spPr bwMode="auto">
          <a:xfrm flipV="1">
            <a:off x="8040688" y="2908300"/>
            <a:ext cx="1484312" cy="1141413"/>
          </a:xfrm>
          <a:prstGeom prst="line">
            <a:avLst/>
          </a:prstGeom>
          <a:noFill/>
          <a:ln w="127000" cap="flat" cmpd="sng">
            <a:solidFill>
              <a:srgbClr val="FFFFFF">
                <a:alpha val="79999"/>
              </a:srgbClr>
            </a:solidFill>
            <a:prstDash val="solid"/>
            <a:miter lim="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28675" name="Line 3"/>
          <p:cNvSpPr>
            <a:spLocks noChangeShapeType="1"/>
          </p:cNvSpPr>
          <p:nvPr/>
        </p:nvSpPr>
        <p:spPr bwMode="auto">
          <a:xfrm>
            <a:off x="8410575" y="5310188"/>
            <a:ext cx="1622425" cy="0"/>
          </a:xfrm>
          <a:prstGeom prst="line">
            <a:avLst/>
          </a:prstGeom>
          <a:noFill/>
          <a:ln w="127000" cap="flat" cmpd="sng">
            <a:solidFill>
              <a:srgbClr val="FFFFFF">
                <a:alpha val="79999"/>
              </a:srgbClr>
            </a:solidFill>
            <a:prstDash val="solid"/>
            <a:miter lim="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28676" name="Line 4"/>
          <p:cNvSpPr>
            <a:spLocks noChangeShapeType="1"/>
          </p:cNvSpPr>
          <p:nvPr/>
        </p:nvSpPr>
        <p:spPr bwMode="auto">
          <a:xfrm flipH="1">
            <a:off x="4749800" y="5892800"/>
            <a:ext cx="1192213" cy="1192213"/>
          </a:xfrm>
          <a:prstGeom prst="line">
            <a:avLst/>
          </a:prstGeom>
          <a:noFill/>
          <a:ln w="127000" cap="flat" cmpd="sng">
            <a:solidFill>
              <a:srgbClr val="FFFFFF">
                <a:alpha val="79999"/>
              </a:srgbClr>
            </a:solidFill>
            <a:prstDash val="solid"/>
            <a:miter lim="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28677" name="Line 5"/>
          <p:cNvSpPr>
            <a:spLocks noChangeShapeType="1"/>
          </p:cNvSpPr>
          <p:nvPr/>
        </p:nvSpPr>
        <p:spPr bwMode="auto">
          <a:xfrm>
            <a:off x="7550150" y="6010275"/>
            <a:ext cx="1301750" cy="958850"/>
          </a:xfrm>
          <a:prstGeom prst="line">
            <a:avLst/>
          </a:prstGeom>
          <a:noFill/>
          <a:ln w="127000" cap="flat" cmpd="sng">
            <a:solidFill>
              <a:srgbClr val="FFFFFF">
                <a:alpha val="79999"/>
              </a:srgbClr>
            </a:solidFill>
            <a:prstDash val="solid"/>
            <a:miter lim="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28678" name="Line 6"/>
          <p:cNvSpPr>
            <a:spLocks noChangeShapeType="1"/>
          </p:cNvSpPr>
          <p:nvPr/>
        </p:nvSpPr>
        <p:spPr bwMode="auto">
          <a:xfrm flipH="1">
            <a:off x="3465513" y="5067300"/>
            <a:ext cx="1747837" cy="0"/>
          </a:xfrm>
          <a:prstGeom prst="line">
            <a:avLst/>
          </a:prstGeom>
          <a:noFill/>
          <a:ln w="127000" cap="flat" cmpd="sng">
            <a:solidFill>
              <a:srgbClr val="FFFFFF">
                <a:alpha val="79999"/>
              </a:srgbClr>
            </a:solidFill>
            <a:prstDash val="solid"/>
            <a:miter lim="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28679" name="Line 7"/>
          <p:cNvSpPr>
            <a:spLocks noChangeShapeType="1"/>
          </p:cNvSpPr>
          <p:nvPr/>
        </p:nvSpPr>
        <p:spPr bwMode="auto">
          <a:xfrm flipH="1" flipV="1">
            <a:off x="4113213" y="2690813"/>
            <a:ext cx="1600200" cy="1239837"/>
          </a:xfrm>
          <a:prstGeom prst="line">
            <a:avLst/>
          </a:prstGeom>
          <a:noFill/>
          <a:ln w="127000" cap="flat" cmpd="sng">
            <a:solidFill>
              <a:srgbClr val="FFFFFF">
                <a:alpha val="79999"/>
              </a:srgbClr>
            </a:solidFill>
            <a:prstDash val="solid"/>
            <a:miter lim="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28685" name="AutoShape 13"/>
          <p:cNvSpPr>
            <a:spLocks/>
          </p:cNvSpPr>
          <p:nvPr/>
        </p:nvSpPr>
        <p:spPr bwMode="auto">
          <a:xfrm>
            <a:off x="9477375" y="933450"/>
            <a:ext cx="1927225" cy="1825625"/>
          </a:xfrm>
          <a:prstGeom prst="pentagon">
            <a:avLst/>
          </a:prstGeom>
          <a:noFill/>
          <a:ln w="101600" cap="flat" cmpd="sng">
            <a:solidFill>
              <a:srgbClr val="FFFFFF">
                <a:alpha val="89999"/>
              </a:srgbClr>
            </a:solidFill>
            <a:prstDash val="solid"/>
            <a:miter lim="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r>
              <a:rPr lang="en-US" sz="2800" dirty="0" smtClean="0"/>
              <a:t>Village</a:t>
            </a:r>
            <a:endParaRPr lang="en-IN" sz="2800" dirty="0"/>
          </a:p>
        </p:txBody>
      </p:sp>
      <p:sp>
        <p:nvSpPr>
          <p:cNvPr id="28686" name="AutoShape 14"/>
          <p:cNvSpPr>
            <a:spLocks/>
          </p:cNvSpPr>
          <p:nvPr/>
        </p:nvSpPr>
        <p:spPr bwMode="auto">
          <a:xfrm>
            <a:off x="11777663" y="1406525"/>
            <a:ext cx="565150" cy="490538"/>
          </a:xfrm>
          <a:custGeom>
            <a:avLst/>
            <a:gdLst/>
            <a:ahLst/>
            <a:cxnLst/>
            <a:rect l="0" t="0" r="r" b="b"/>
            <a:pathLst>
              <a:path w="19679" h="19679">
                <a:moveTo>
                  <a:pt x="2881" y="2881"/>
                </a:moveTo>
                <a:cubicBezTo>
                  <a:pt x="-961" y="6724"/>
                  <a:pt x="-961" y="12953"/>
                  <a:pt x="2881" y="16796"/>
                </a:cubicBezTo>
                <a:cubicBezTo>
                  <a:pt x="6724" y="20639"/>
                  <a:pt x="12953" y="20639"/>
                  <a:pt x="16796" y="16796"/>
                </a:cubicBezTo>
                <a:cubicBezTo>
                  <a:pt x="20639" y="12953"/>
                  <a:pt x="20639" y="6724"/>
                  <a:pt x="16796" y="2881"/>
                </a:cubicBezTo>
                <a:cubicBezTo>
                  <a:pt x="12953" y="-961"/>
                  <a:pt x="6724" y="-961"/>
                  <a:pt x="2881" y="2881"/>
                </a:cubicBezTo>
              </a:path>
            </a:pathLst>
          </a:custGeom>
          <a:noFill/>
          <a:ln w="101600" cap="flat" cmpd="sng">
            <a:solidFill>
              <a:srgbClr val="FFFFFF">
                <a:alpha val="89999"/>
              </a:srgbClr>
            </a:solidFill>
            <a:prstDash val="solid"/>
            <a:miter lim="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IN"/>
          </a:p>
        </p:txBody>
      </p:sp>
      <p:sp>
        <p:nvSpPr>
          <p:cNvPr id="28687" name="Line 15"/>
          <p:cNvSpPr>
            <a:spLocks noChangeShapeType="1"/>
          </p:cNvSpPr>
          <p:nvPr/>
        </p:nvSpPr>
        <p:spPr bwMode="auto">
          <a:xfrm flipV="1">
            <a:off x="12090400" y="1930400"/>
            <a:ext cx="0" cy="885825"/>
          </a:xfrm>
          <a:prstGeom prst="line">
            <a:avLst/>
          </a:prstGeom>
          <a:noFill/>
          <a:ln w="127000" cap="flat" cmpd="sng">
            <a:solidFill>
              <a:srgbClr val="FFFFFF">
                <a:alpha val="79999"/>
              </a:srgbClr>
            </a:solidFill>
            <a:prstDash val="solid"/>
            <a:miter lim="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28688" name="Line 16"/>
          <p:cNvSpPr>
            <a:spLocks noChangeShapeType="1"/>
          </p:cNvSpPr>
          <p:nvPr/>
        </p:nvSpPr>
        <p:spPr bwMode="auto">
          <a:xfrm flipV="1">
            <a:off x="11688763" y="1956080"/>
            <a:ext cx="366712" cy="365125"/>
          </a:xfrm>
          <a:prstGeom prst="line">
            <a:avLst/>
          </a:prstGeom>
          <a:noFill/>
          <a:ln w="127000" cap="flat" cmpd="sng">
            <a:solidFill>
              <a:srgbClr val="FFFFFF">
                <a:alpha val="79999"/>
              </a:srgbClr>
            </a:solidFill>
            <a:prstDash val="solid"/>
            <a:miter lim="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28689" name="Line 17"/>
          <p:cNvSpPr>
            <a:spLocks noChangeShapeType="1"/>
          </p:cNvSpPr>
          <p:nvPr/>
        </p:nvSpPr>
        <p:spPr bwMode="auto">
          <a:xfrm flipH="1" flipV="1">
            <a:off x="12098336" y="2816223"/>
            <a:ext cx="244476" cy="258267"/>
          </a:xfrm>
          <a:prstGeom prst="line">
            <a:avLst/>
          </a:prstGeom>
          <a:noFill/>
          <a:ln w="127000" cap="flat" cmpd="sng">
            <a:solidFill>
              <a:srgbClr val="FFFFFF">
                <a:alpha val="79999"/>
              </a:srgbClr>
            </a:solidFill>
            <a:prstDash val="solid"/>
            <a:miter lim="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28690" name="Line 18"/>
          <p:cNvSpPr>
            <a:spLocks noChangeShapeType="1"/>
          </p:cNvSpPr>
          <p:nvPr/>
        </p:nvSpPr>
        <p:spPr bwMode="auto">
          <a:xfrm flipV="1">
            <a:off x="11872118" y="2742108"/>
            <a:ext cx="218281" cy="332383"/>
          </a:xfrm>
          <a:prstGeom prst="line">
            <a:avLst/>
          </a:prstGeom>
          <a:noFill/>
          <a:ln w="127000" cap="flat" cmpd="sng">
            <a:solidFill>
              <a:srgbClr val="FFFFFF">
                <a:alpha val="79999"/>
              </a:srgbClr>
            </a:solidFill>
            <a:prstDash val="solid"/>
            <a:miter lim="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28691" name="Line 19"/>
          <p:cNvSpPr>
            <a:spLocks noChangeShapeType="1"/>
          </p:cNvSpPr>
          <p:nvPr/>
        </p:nvSpPr>
        <p:spPr bwMode="auto">
          <a:xfrm flipH="1" flipV="1">
            <a:off x="12055475" y="1992406"/>
            <a:ext cx="396408" cy="385948"/>
          </a:xfrm>
          <a:prstGeom prst="line">
            <a:avLst/>
          </a:prstGeom>
          <a:noFill/>
          <a:ln w="127000" cap="flat" cmpd="sng">
            <a:solidFill>
              <a:srgbClr val="FFFFFF">
                <a:alpha val="79999"/>
              </a:srgbClr>
            </a:solidFill>
            <a:prstDash val="solid"/>
            <a:miter lim="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21" name="AutoShape 13"/>
          <p:cNvSpPr>
            <a:spLocks/>
          </p:cNvSpPr>
          <p:nvPr/>
        </p:nvSpPr>
        <p:spPr bwMode="auto">
          <a:xfrm>
            <a:off x="10171112" y="4540904"/>
            <a:ext cx="1927225" cy="1825625"/>
          </a:xfrm>
          <a:prstGeom prst="pentagon">
            <a:avLst/>
          </a:prstGeom>
          <a:noFill/>
          <a:ln w="101600" cap="flat" cmpd="sng">
            <a:solidFill>
              <a:srgbClr val="FFFFFF">
                <a:alpha val="89999"/>
              </a:srgbClr>
            </a:solidFill>
            <a:prstDash val="solid"/>
            <a:miter lim="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r>
              <a:rPr lang="en-US" sz="2800" dirty="0" smtClean="0"/>
              <a:t>Village</a:t>
            </a:r>
            <a:endParaRPr lang="en-IN" sz="2800" dirty="0"/>
          </a:p>
        </p:txBody>
      </p:sp>
      <p:pic>
        <p:nvPicPr>
          <p:cNvPr id="28693" name="Pictur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6101" y="1378743"/>
            <a:ext cx="2043113" cy="1931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E8B45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chemeClr val="tx1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8694" name="Picture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5856" y="3706812"/>
            <a:ext cx="2043113" cy="1931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E8B45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chemeClr val="tx1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" name="AutoShape 13"/>
          <p:cNvSpPr>
            <a:spLocks/>
          </p:cNvSpPr>
          <p:nvPr/>
        </p:nvSpPr>
        <p:spPr bwMode="auto">
          <a:xfrm>
            <a:off x="8666162" y="6969124"/>
            <a:ext cx="1927225" cy="1825625"/>
          </a:xfrm>
          <a:prstGeom prst="pentagon">
            <a:avLst/>
          </a:prstGeom>
          <a:noFill/>
          <a:ln w="101600" cap="flat" cmpd="sng">
            <a:solidFill>
              <a:srgbClr val="FFFFFF">
                <a:alpha val="89999"/>
              </a:srgbClr>
            </a:solidFill>
            <a:prstDash val="solid"/>
            <a:miter lim="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r>
              <a:rPr lang="en-US" sz="2800" dirty="0" smtClean="0"/>
              <a:t>Village</a:t>
            </a:r>
            <a:endParaRPr lang="en-IN" sz="2800" dirty="0"/>
          </a:p>
        </p:txBody>
      </p:sp>
      <p:sp>
        <p:nvSpPr>
          <p:cNvPr id="26" name="AutoShape 13"/>
          <p:cNvSpPr>
            <a:spLocks/>
          </p:cNvSpPr>
          <p:nvPr/>
        </p:nvSpPr>
        <p:spPr bwMode="auto">
          <a:xfrm>
            <a:off x="2986088" y="6969125"/>
            <a:ext cx="1927225" cy="1825625"/>
          </a:xfrm>
          <a:prstGeom prst="pentagon">
            <a:avLst/>
          </a:prstGeom>
          <a:noFill/>
          <a:ln w="101600" cap="flat" cmpd="sng">
            <a:solidFill>
              <a:srgbClr val="FFFFFF">
                <a:alpha val="89999"/>
              </a:srgbClr>
            </a:solidFill>
            <a:prstDash val="solid"/>
            <a:miter lim="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r>
              <a:rPr lang="en-US" sz="2800" dirty="0" smtClean="0"/>
              <a:t>Village</a:t>
            </a:r>
            <a:endParaRPr lang="en-IN" sz="2800" dirty="0"/>
          </a:p>
        </p:txBody>
      </p:sp>
      <p:pic>
        <p:nvPicPr>
          <p:cNvPr id="28695" name="Picture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019" y="1581290"/>
            <a:ext cx="858837" cy="176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E8B45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chemeClr val="tx1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3" name="AutoShape 14"/>
          <p:cNvSpPr>
            <a:spLocks/>
          </p:cNvSpPr>
          <p:nvPr/>
        </p:nvSpPr>
        <p:spPr bwMode="auto">
          <a:xfrm>
            <a:off x="611288" y="4540501"/>
            <a:ext cx="565150" cy="490538"/>
          </a:xfrm>
          <a:custGeom>
            <a:avLst/>
            <a:gdLst/>
            <a:ahLst/>
            <a:cxnLst/>
            <a:rect l="0" t="0" r="r" b="b"/>
            <a:pathLst>
              <a:path w="19679" h="19679">
                <a:moveTo>
                  <a:pt x="2881" y="2881"/>
                </a:moveTo>
                <a:cubicBezTo>
                  <a:pt x="-961" y="6724"/>
                  <a:pt x="-961" y="12953"/>
                  <a:pt x="2881" y="16796"/>
                </a:cubicBezTo>
                <a:cubicBezTo>
                  <a:pt x="6724" y="20639"/>
                  <a:pt x="12953" y="20639"/>
                  <a:pt x="16796" y="16796"/>
                </a:cubicBezTo>
                <a:cubicBezTo>
                  <a:pt x="20639" y="12953"/>
                  <a:pt x="20639" y="6724"/>
                  <a:pt x="16796" y="2881"/>
                </a:cubicBezTo>
                <a:cubicBezTo>
                  <a:pt x="12953" y="-961"/>
                  <a:pt x="6724" y="-961"/>
                  <a:pt x="2881" y="2881"/>
                </a:cubicBezTo>
              </a:path>
            </a:pathLst>
          </a:custGeom>
          <a:noFill/>
          <a:ln w="101600" cap="flat" cmpd="sng">
            <a:solidFill>
              <a:srgbClr val="FFFFFF">
                <a:alpha val="89999"/>
              </a:srgbClr>
            </a:solidFill>
            <a:prstDash val="solid"/>
            <a:miter lim="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IN"/>
          </a:p>
        </p:txBody>
      </p:sp>
      <p:sp>
        <p:nvSpPr>
          <p:cNvPr id="54" name="Line 15"/>
          <p:cNvSpPr>
            <a:spLocks noChangeShapeType="1"/>
          </p:cNvSpPr>
          <p:nvPr/>
        </p:nvSpPr>
        <p:spPr bwMode="auto">
          <a:xfrm flipV="1">
            <a:off x="924025" y="5064376"/>
            <a:ext cx="0" cy="885825"/>
          </a:xfrm>
          <a:prstGeom prst="line">
            <a:avLst/>
          </a:prstGeom>
          <a:noFill/>
          <a:ln w="127000" cap="flat" cmpd="sng">
            <a:solidFill>
              <a:srgbClr val="FFFFFF">
                <a:alpha val="79999"/>
              </a:srgbClr>
            </a:solidFill>
            <a:prstDash val="solid"/>
            <a:miter lim="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55" name="Line 16"/>
          <p:cNvSpPr>
            <a:spLocks noChangeShapeType="1"/>
          </p:cNvSpPr>
          <p:nvPr/>
        </p:nvSpPr>
        <p:spPr bwMode="auto">
          <a:xfrm flipV="1">
            <a:off x="522388" y="5090056"/>
            <a:ext cx="366712" cy="365125"/>
          </a:xfrm>
          <a:prstGeom prst="line">
            <a:avLst/>
          </a:prstGeom>
          <a:noFill/>
          <a:ln w="127000" cap="flat" cmpd="sng">
            <a:solidFill>
              <a:srgbClr val="FFFFFF">
                <a:alpha val="79999"/>
              </a:srgbClr>
            </a:solidFill>
            <a:prstDash val="solid"/>
            <a:miter lim="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56" name="Line 17"/>
          <p:cNvSpPr>
            <a:spLocks noChangeShapeType="1"/>
          </p:cNvSpPr>
          <p:nvPr/>
        </p:nvSpPr>
        <p:spPr bwMode="auto">
          <a:xfrm flipH="1" flipV="1">
            <a:off x="931961" y="5950199"/>
            <a:ext cx="244476" cy="258267"/>
          </a:xfrm>
          <a:prstGeom prst="line">
            <a:avLst/>
          </a:prstGeom>
          <a:noFill/>
          <a:ln w="127000" cap="flat" cmpd="sng">
            <a:solidFill>
              <a:srgbClr val="FFFFFF">
                <a:alpha val="79999"/>
              </a:srgbClr>
            </a:solidFill>
            <a:prstDash val="solid"/>
            <a:miter lim="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57" name="Line 18"/>
          <p:cNvSpPr>
            <a:spLocks noChangeShapeType="1"/>
          </p:cNvSpPr>
          <p:nvPr/>
        </p:nvSpPr>
        <p:spPr bwMode="auto">
          <a:xfrm flipV="1">
            <a:off x="705743" y="5876084"/>
            <a:ext cx="218281" cy="332383"/>
          </a:xfrm>
          <a:prstGeom prst="line">
            <a:avLst/>
          </a:prstGeom>
          <a:noFill/>
          <a:ln w="127000" cap="flat" cmpd="sng">
            <a:solidFill>
              <a:srgbClr val="FFFFFF">
                <a:alpha val="79999"/>
              </a:srgbClr>
            </a:solidFill>
            <a:prstDash val="solid"/>
            <a:miter lim="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58" name="Line 19"/>
          <p:cNvSpPr>
            <a:spLocks noChangeShapeType="1"/>
          </p:cNvSpPr>
          <p:nvPr/>
        </p:nvSpPr>
        <p:spPr bwMode="auto">
          <a:xfrm flipH="1" flipV="1">
            <a:off x="889100" y="5126382"/>
            <a:ext cx="396408" cy="385948"/>
          </a:xfrm>
          <a:prstGeom prst="line">
            <a:avLst/>
          </a:prstGeom>
          <a:noFill/>
          <a:ln w="127000" cap="flat" cmpd="sng">
            <a:solidFill>
              <a:srgbClr val="FFFFFF">
                <a:alpha val="79999"/>
              </a:srgbClr>
            </a:solidFill>
            <a:prstDash val="solid"/>
            <a:miter lim="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59" name="AutoShape 14"/>
          <p:cNvSpPr>
            <a:spLocks/>
          </p:cNvSpPr>
          <p:nvPr/>
        </p:nvSpPr>
        <p:spPr bwMode="auto">
          <a:xfrm>
            <a:off x="12212543" y="4806512"/>
            <a:ext cx="565150" cy="490538"/>
          </a:xfrm>
          <a:custGeom>
            <a:avLst/>
            <a:gdLst/>
            <a:ahLst/>
            <a:cxnLst/>
            <a:rect l="0" t="0" r="r" b="b"/>
            <a:pathLst>
              <a:path w="19679" h="19679">
                <a:moveTo>
                  <a:pt x="2881" y="2881"/>
                </a:moveTo>
                <a:cubicBezTo>
                  <a:pt x="-961" y="6724"/>
                  <a:pt x="-961" y="12953"/>
                  <a:pt x="2881" y="16796"/>
                </a:cubicBezTo>
                <a:cubicBezTo>
                  <a:pt x="6724" y="20639"/>
                  <a:pt x="12953" y="20639"/>
                  <a:pt x="16796" y="16796"/>
                </a:cubicBezTo>
                <a:cubicBezTo>
                  <a:pt x="20639" y="12953"/>
                  <a:pt x="20639" y="6724"/>
                  <a:pt x="16796" y="2881"/>
                </a:cubicBezTo>
                <a:cubicBezTo>
                  <a:pt x="12953" y="-961"/>
                  <a:pt x="6724" y="-961"/>
                  <a:pt x="2881" y="2881"/>
                </a:cubicBezTo>
              </a:path>
            </a:pathLst>
          </a:custGeom>
          <a:noFill/>
          <a:ln w="101600" cap="flat" cmpd="sng">
            <a:solidFill>
              <a:srgbClr val="FFFFFF">
                <a:alpha val="89999"/>
              </a:srgbClr>
            </a:solidFill>
            <a:prstDash val="solid"/>
            <a:miter lim="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IN"/>
          </a:p>
        </p:txBody>
      </p:sp>
      <p:sp>
        <p:nvSpPr>
          <p:cNvPr id="60" name="Line 15"/>
          <p:cNvSpPr>
            <a:spLocks noChangeShapeType="1"/>
          </p:cNvSpPr>
          <p:nvPr/>
        </p:nvSpPr>
        <p:spPr bwMode="auto">
          <a:xfrm flipV="1">
            <a:off x="12525280" y="5330387"/>
            <a:ext cx="0" cy="885825"/>
          </a:xfrm>
          <a:prstGeom prst="line">
            <a:avLst/>
          </a:prstGeom>
          <a:noFill/>
          <a:ln w="127000" cap="flat" cmpd="sng">
            <a:solidFill>
              <a:srgbClr val="FFFFFF">
                <a:alpha val="79999"/>
              </a:srgbClr>
            </a:solidFill>
            <a:prstDash val="solid"/>
            <a:miter lim="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61" name="Line 16"/>
          <p:cNvSpPr>
            <a:spLocks noChangeShapeType="1"/>
          </p:cNvSpPr>
          <p:nvPr/>
        </p:nvSpPr>
        <p:spPr bwMode="auto">
          <a:xfrm flipV="1">
            <a:off x="12123643" y="5356067"/>
            <a:ext cx="366712" cy="365125"/>
          </a:xfrm>
          <a:prstGeom prst="line">
            <a:avLst/>
          </a:prstGeom>
          <a:noFill/>
          <a:ln w="127000" cap="flat" cmpd="sng">
            <a:solidFill>
              <a:srgbClr val="FFFFFF">
                <a:alpha val="79999"/>
              </a:srgbClr>
            </a:solidFill>
            <a:prstDash val="solid"/>
            <a:miter lim="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62" name="Line 17"/>
          <p:cNvSpPr>
            <a:spLocks noChangeShapeType="1"/>
          </p:cNvSpPr>
          <p:nvPr/>
        </p:nvSpPr>
        <p:spPr bwMode="auto">
          <a:xfrm flipH="1" flipV="1">
            <a:off x="12533216" y="6216210"/>
            <a:ext cx="244476" cy="258267"/>
          </a:xfrm>
          <a:prstGeom prst="line">
            <a:avLst/>
          </a:prstGeom>
          <a:noFill/>
          <a:ln w="127000" cap="flat" cmpd="sng">
            <a:solidFill>
              <a:srgbClr val="FFFFFF">
                <a:alpha val="79999"/>
              </a:srgbClr>
            </a:solidFill>
            <a:prstDash val="solid"/>
            <a:miter lim="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63" name="Line 18"/>
          <p:cNvSpPr>
            <a:spLocks noChangeShapeType="1"/>
          </p:cNvSpPr>
          <p:nvPr/>
        </p:nvSpPr>
        <p:spPr bwMode="auto">
          <a:xfrm flipV="1">
            <a:off x="12306998" y="6142095"/>
            <a:ext cx="218281" cy="332383"/>
          </a:xfrm>
          <a:prstGeom prst="line">
            <a:avLst/>
          </a:prstGeom>
          <a:noFill/>
          <a:ln w="127000" cap="flat" cmpd="sng">
            <a:solidFill>
              <a:srgbClr val="FFFFFF">
                <a:alpha val="79999"/>
              </a:srgbClr>
            </a:solidFill>
            <a:prstDash val="solid"/>
            <a:miter lim="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64" name="Line 19"/>
          <p:cNvSpPr>
            <a:spLocks noChangeShapeType="1"/>
          </p:cNvSpPr>
          <p:nvPr/>
        </p:nvSpPr>
        <p:spPr bwMode="auto">
          <a:xfrm flipH="1" flipV="1">
            <a:off x="12490355" y="5392393"/>
            <a:ext cx="396408" cy="385948"/>
          </a:xfrm>
          <a:prstGeom prst="line">
            <a:avLst/>
          </a:prstGeom>
          <a:noFill/>
          <a:ln w="127000" cap="flat" cmpd="sng">
            <a:solidFill>
              <a:srgbClr val="FFFFFF">
                <a:alpha val="79999"/>
              </a:srgbClr>
            </a:solidFill>
            <a:prstDash val="solid"/>
            <a:miter lim="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65" name="AutoShape 14"/>
          <p:cNvSpPr>
            <a:spLocks/>
          </p:cNvSpPr>
          <p:nvPr/>
        </p:nvSpPr>
        <p:spPr bwMode="auto">
          <a:xfrm>
            <a:off x="11016223" y="7164044"/>
            <a:ext cx="565150" cy="490538"/>
          </a:xfrm>
          <a:custGeom>
            <a:avLst/>
            <a:gdLst/>
            <a:ahLst/>
            <a:cxnLst/>
            <a:rect l="0" t="0" r="r" b="b"/>
            <a:pathLst>
              <a:path w="19679" h="19679">
                <a:moveTo>
                  <a:pt x="2881" y="2881"/>
                </a:moveTo>
                <a:cubicBezTo>
                  <a:pt x="-961" y="6724"/>
                  <a:pt x="-961" y="12953"/>
                  <a:pt x="2881" y="16796"/>
                </a:cubicBezTo>
                <a:cubicBezTo>
                  <a:pt x="6724" y="20639"/>
                  <a:pt x="12953" y="20639"/>
                  <a:pt x="16796" y="16796"/>
                </a:cubicBezTo>
                <a:cubicBezTo>
                  <a:pt x="20639" y="12953"/>
                  <a:pt x="20639" y="6724"/>
                  <a:pt x="16796" y="2881"/>
                </a:cubicBezTo>
                <a:cubicBezTo>
                  <a:pt x="12953" y="-961"/>
                  <a:pt x="6724" y="-961"/>
                  <a:pt x="2881" y="2881"/>
                </a:cubicBezTo>
              </a:path>
            </a:pathLst>
          </a:custGeom>
          <a:noFill/>
          <a:ln w="101600" cap="flat" cmpd="sng">
            <a:solidFill>
              <a:srgbClr val="FFFFFF">
                <a:alpha val="89999"/>
              </a:srgbClr>
            </a:solidFill>
            <a:prstDash val="solid"/>
            <a:miter lim="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IN"/>
          </a:p>
        </p:txBody>
      </p:sp>
      <p:sp>
        <p:nvSpPr>
          <p:cNvPr id="66" name="Line 15"/>
          <p:cNvSpPr>
            <a:spLocks noChangeShapeType="1"/>
          </p:cNvSpPr>
          <p:nvPr/>
        </p:nvSpPr>
        <p:spPr bwMode="auto">
          <a:xfrm flipV="1">
            <a:off x="11328960" y="7687919"/>
            <a:ext cx="0" cy="885825"/>
          </a:xfrm>
          <a:prstGeom prst="line">
            <a:avLst/>
          </a:prstGeom>
          <a:noFill/>
          <a:ln w="127000" cap="flat" cmpd="sng">
            <a:solidFill>
              <a:srgbClr val="FFFFFF">
                <a:alpha val="79999"/>
              </a:srgbClr>
            </a:solidFill>
            <a:prstDash val="solid"/>
            <a:miter lim="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67" name="Line 16"/>
          <p:cNvSpPr>
            <a:spLocks noChangeShapeType="1"/>
          </p:cNvSpPr>
          <p:nvPr/>
        </p:nvSpPr>
        <p:spPr bwMode="auto">
          <a:xfrm flipV="1">
            <a:off x="10927323" y="7713599"/>
            <a:ext cx="366712" cy="365125"/>
          </a:xfrm>
          <a:prstGeom prst="line">
            <a:avLst/>
          </a:prstGeom>
          <a:noFill/>
          <a:ln w="127000" cap="flat" cmpd="sng">
            <a:solidFill>
              <a:srgbClr val="FFFFFF">
                <a:alpha val="79999"/>
              </a:srgbClr>
            </a:solidFill>
            <a:prstDash val="solid"/>
            <a:miter lim="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68" name="Line 17"/>
          <p:cNvSpPr>
            <a:spLocks noChangeShapeType="1"/>
          </p:cNvSpPr>
          <p:nvPr/>
        </p:nvSpPr>
        <p:spPr bwMode="auto">
          <a:xfrm flipH="1" flipV="1">
            <a:off x="11336896" y="8573742"/>
            <a:ext cx="244476" cy="258267"/>
          </a:xfrm>
          <a:prstGeom prst="line">
            <a:avLst/>
          </a:prstGeom>
          <a:noFill/>
          <a:ln w="127000" cap="flat" cmpd="sng">
            <a:solidFill>
              <a:srgbClr val="FFFFFF">
                <a:alpha val="79999"/>
              </a:srgbClr>
            </a:solidFill>
            <a:prstDash val="solid"/>
            <a:miter lim="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69" name="Line 18"/>
          <p:cNvSpPr>
            <a:spLocks noChangeShapeType="1"/>
          </p:cNvSpPr>
          <p:nvPr/>
        </p:nvSpPr>
        <p:spPr bwMode="auto">
          <a:xfrm flipV="1">
            <a:off x="11110678" y="8499627"/>
            <a:ext cx="218281" cy="332383"/>
          </a:xfrm>
          <a:prstGeom prst="line">
            <a:avLst/>
          </a:prstGeom>
          <a:noFill/>
          <a:ln w="127000" cap="flat" cmpd="sng">
            <a:solidFill>
              <a:srgbClr val="FFFFFF">
                <a:alpha val="79999"/>
              </a:srgbClr>
            </a:solidFill>
            <a:prstDash val="solid"/>
            <a:miter lim="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70" name="Line 19"/>
          <p:cNvSpPr>
            <a:spLocks noChangeShapeType="1"/>
          </p:cNvSpPr>
          <p:nvPr/>
        </p:nvSpPr>
        <p:spPr bwMode="auto">
          <a:xfrm flipH="1" flipV="1">
            <a:off x="11294035" y="7749925"/>
            <a:ext cx="396408" cy="385948"/>
          </a:xfrm>
          <a:prstGeom prst="line">
            <a:avLst/>
          </a:prstGeom>
          <a:noFill/>
          <a:ln w="127000" cap="flat" cmpd="sng">
            <a:solidFill>
              <a:srgbClr val="FFFFFF">
                <a:alpha val="79999"/>
              </a:srgbClr>
            </a:solidFill>
            <a:prstDash val="solid"/>
            <a:miter lim="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71" name="AutoShape 14"/>
          <p:cNvSpPr>
            <a:spLocks/>
          </p:cNvSpPr>
          <p:nvPr/>
        </p:nvSpPr>
        <p:spPr bwMode="auto">
          <a:xfrm>
            <a:off x="5072997" y="7385050"/>
            <a:ext cx="565150" cy="490538"/>
          </a:xfrm>
          <a:custGeom>
            <a:avLst/>
            <a:gdLst/>
            <a:ahLst/>
            <a:cxnLst/>
            <a:rect l="0" t="0" r="r" b="b"/>
            <a:pathLst>
              <a:path w="19679" h="19679">
                <a:moveTo>
                  <a:pt x="2881" y="2881"/>
                </a:moveTo>
                <a:cubicBezTo>
                  <a:pt x="-961" y="6724"/>
                  <a:pt x="-961" y="12953"/>
                  <a:pt x="2881" y="16796"/>
                </a:cubicBezTo>
                <a:cubicBezTo>
                  <a:pt x="6724" y="20639"/>
                  <a:pt x="12953" y="20639"/>
                  <a:pt x="16796" y="16796"/>
                </a:cubicBezTo>
                <a:cubicBezTo>
                  <a:pt x="20639" y="12953"/>
                  <a:pt x="20639" y="6724"/>
                  <a:pt x="16796" y="2881"/>
                </a:cubicBezTo>
                <a:cubicBezTo>
                  <a:pt x="12953" y="-961"/>
                  <a:pt x="6724" y="-961"/>
                  <a:pt x="2881" y="2881"/>
                </a:cubicBezTo>
              </a:path>
            </a:pathLst>
          </a:custGeom>
          <a:noFill/>
          <a:ln w="101600" cap="flat" cmpd="sng">
            <a:solidFill>
              <a:srgbClr val="FFFFFF">
                <a:alpha val="89999"/>
              </a:srgbClr>
            </a:solidFill>
            <a:prstDash val="solid"/>
            <a:miter lim="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IN"/>
          </a:p>
        </p:txBody>
      </p:sp>
      <p:sp>
        <p:nvSpPr>
          <p:cNvPr id="72" name="Line 15"/>
          <p:cNvSpPr>
            <a:spLocks noChangeShapeType="1"/>
          </p:cNvSpPr>
          <p:nvPr/>
        </p:nvSpPr>
        <p:spPr bwMode="auto">
          <a:xfrm flipV="1">
            <a:off x="5385734" y="7908925"/>
            <a:ext cx="0" cy="885825"/>
          </a:xfrm>
          <a:prstGeom prst="line">
            <a:avLst/>
          </a:prstGeom>
          <a:noFill/>
          <a:ln w="127000" cap="flat" cmpd="sng">
            <a:solidFill>
              <a:srgbClr val="FFFFFF">
                <a:alpha val="79999"/>
              </a:srgbClr>
            </a:solidFill>
            <a:prstDash val="solid"/>
            <a:miter lim="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73" name="Line 16"/>
          <p:cNvSpPr>
            <a:spLocks noChangeShapeType="1"/>
          </p:cNvSpPr>
          <p:nvPr/>
        </p:nvSpPr>
        <p:spPr bwMode="auto">
          <a:xfrm flipV="1">
            <a:off x="4984097" y="7934605"/>
            <a:ext cx="366712" cy="365125"/>
          </a:xfrm>
          <a:prstGeom prst="line">
            <a:avLst/>
          </a:prstGeom>
          <a:noFill/>
          <a:ln w="127000" cap="flat" cmpd="sng">
            <a:solidFill>
              <a:srgbClr val="FFFFFF">
                <a:alpha val="79999"/>
              </a:srgbClr>
            </a:solidFill>
            <a:prstDash val="solid"/>
            <a:miter lim="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74" name="Line 17"/>
          <p:cNvSpPr>
            <a:spLocks noChangeShapeType="1"/>
          </p:cNvSpPr>
          <p:nvPr/>
        </p:nvSpPr>
        <p:spPr bwMode="auto">
          <a:xfrm flipH="1" flipV="1">
            <a:off x="5393670" y="8794748"/>
            <a:ext cx="244476" cy="258267"/>
          </a:xfrm>
          <a:prstGeom prst="line">
            <a:avLst/>
          </a:prstGeom>
          <a:noFill/>
          <a:ln w="127000" cap="flat" cmpd="sng">
            <a:solidFill>
              <a:srgbClr val="FFFFFF">
                <a:alpha val="79999"/>
              </a:srgbClr>
            </a:solidFill>
            <a:prstDash val="solid"/>
            <a:miter lim="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75" name="Line 18"/>
          <p:cNvSpPr>
            <a:spLocks noChangeShapeType="1"/>
          </p:cNvSpPr>
          <p:nvPr/>
        </p:nvSpPr>
        <p:spPr bwMode="auto">
          <a:xfrm flipV="1">
            <a:off x="5167452" y="8720633"/>
            <a:ext cx="218281" cy="332383"/>
          </a:xfrm>
          <a:prstGeom prst="line">
            <a:avLst/>
          </a:prstGeom>
          <a:noFill/>
          <a:ln w="127000" cap="flat" cmpd="sng">
            <a:solidFill>
              <a:srgbClr val="FFFFFF">
                <a:alpha val="79999"/>
              </a:srgbClr>
            </a:solidFill>
            <a:prstDash val="solid"/>
            <a:miter lim="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76" name="Line 19"/>
          <p:cNvSpPr>
            <a:spLocks noChangeShapeType="1"/>
          </p:cNvSpPr>
          <p:nvPr/>
        </p:nvSpPr>
        <p:spPr bwMode="auto">
          <a:xfrm flipH="1" flipV="1">
            <a:off x="5350809" y="7970931"/>
            <a:ext cx="396408" cy="385948"/>
          </a:xfrm>
          <a:prstGeom prst="line">
            <a:avLst/>
          </a:prstGeom>
          <a:noFill/>
          <a:ln w="127000" cap="flat" cmpd="sng">
            <a:solidFill>
              <a:srgbClr val="FFFFFF">
                <a:alpha val="79999"/>
              </a:srgbClr>
            </a:solidFill>
            <a:prstDash val="solid"/>
            <a:miter lim="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pic>
        <p:nvPicPr>
          <p:cNvPr id="28696" name="Picture 2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7453312" y="2428033"/>
            <a:ext cx="1914525" cy="1579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E8B45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chemeClr val="tx1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8697" name="Picture 2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6292">
            <a:off x="8353257" y="4058052"/>
            <a:ext cx="1818977" cy="15007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E8B45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chemeClr val="tx1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8698" name="Picture 2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717804">
            <a:off x="6663530" y="6060281"/>
            <a:ext cx="1914525" cy="1579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E8B45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chemeClr val="tx1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8699" name="Picture 2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311977">
            <a:off x="4149180" y="5338580"/>
            <a:ext cx="1708319" cy="14094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E8B45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chemeClr val="tx1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8700" name="Picture 2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084804">
            <a:off x="3767656" y="3484120"/>
            <a:ext cx="1629344" cy="13442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E8B45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chemeClr val="tx1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8701" name="Picture 2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180783">
            <a:off x="4397474" y="2268323"/>
            <a:ext cx="1945283" cy="16049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E8B45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chemeClr val="tx1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3" name="AutoShape 1"/>
          <p:cNvSpPr>
            <a:spLocks/>
          </p:cNvSpPr>
          <p:nvPr/>
        </p:nvSpPr>
        <p:spPr bwMode="auto">
          <a:xfrm>
            <a:off x="5229225" y="3632200"/>
            <a:ext cx="3249613" cy="2487613"/>
          </a:xfrm>
          <a:custGeom>
            <a:avLst/>
            <a:gdLst/>
            <a:ahLst/>
            <a:cxnLst/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noFill/>
          <a:ln w="101600" cap="flat" cmpd="sng">
            <a:solidFill>
              <a:srgbClr val="FFFFFF">
                <a:alpha val="89999"/>
              </a:srgbClr>
            </a:solidFill>
            <a:prstDash val="solid"/>
            <a:miter lim="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r>
              <a:rPr lang="en-US" sz="32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Primary health care </a:t>
            </a:r>
            <a:r>
              <a:rPr lang="en-US" sz="32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center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 rot="2230270">
            <a:off x="4774193" y="2102768"/>
            <a:ext cx="174118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WLAN</a:t>
            </a:r>
            <a:endParaRPr lang="en-IN" dirty="0"/>
          </a:p>
        </p:txBody>
      </p:sp>
      <p:sp>
        <p:nvSpPr>
          <p:cNvPr id="3" name="TextBox 2"/>
          <p:cNvSpPr txBox="1"/>
          <p:nvPr/>
        </p:nvSpPr>
        <p:spPr>
          <a:xfrm rot="19385527">
            <a:off x="8435547" y="3306424"/>
            <a:ext cx="2663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Diagnosis</a:t>
            </a:r>
            <a:endParaRPr lang="en-IN" sz="3200" dirty="0"/>
          </a:p>
        </p:txBody>
      </p:sp>
      <p:sp>
        <p:nvSpPr>
          <p:cNvPr id="4" name="TextBox 3"/>
          <p:cNvSpPr txBox="1"/>
          <p:nvPr/>
        </p:nvSpPr>
        <p:spPr>
          <a:xfrm rot="19321134">
            <a:off x="7590955" y="2021572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Signs</a:t>
            </a:r>
            <a:endParaRPr lang="en-IN" sz="3600" dirty="0"/>
          </a:p>
        </p:txBody>
      </p:sp>
    </p:spTree>
  </p:cSld>
  <p:clrMapOvr>
    <a:masterClrMapping/>
  </p:clrMapOvr>
  <p:transition spd="med" advClick="0" advTm="17000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1"/>
          <p:cNvSpPr>
            <a:spLocks noGrp="1" noChangeArrowheads="1"/>
          </p:cNvSpPr>
          <p:nvPr>
            <p:ph type="title"/>
          </p:nvPr>
        </p:nvSpPr>
        <p:spPr>
          <a:xfrm>
            <a:off x="1101800" y="484312"/>
            <a:ext cx="10464800" cy="2540000"/>
          </a:xfrm>
        </p:spPr>
        <p:txBody>
          <a:bodyPr/>
          <a:lstStyle/>
          <a:p>
            <a:r>
              <a:rPr lang="en-US" dirty="0" smtClean="0"/>
              <a:t>Personalized </a:t>
            </a:r>
            <a:r>
              <a:rPr lang="en-US" dirty="0"/>
              <a:t>medicine in urban settings.....</a:t>
            </a: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46" t="10238" r="13077" b="15421"/>
          <a:stretch/>
        </p:blipFill>
        <p:spPr bwMode="auto">
          <a:xfrm>
            <a:off x="1989705" y="3652664"/>
            <a:ext cx="9625263" cy="54382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2500"/>
    </mc:Choice>
    <mc:Fallback xmlns="">
      <p:transition advClick="0" advTm="12500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992" y="2140496"/>
            <a:ext cx="7776864" cy="7344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Oval 7"/>
          <p:cNvSpPr/>
          <p:nvPr/>
        </p:nvSpPr>
        <p:spPr bwMode="auto">
          <a:xfrm>
            <a:off x="4615528" y="5398858"/>
            <a:ext cx="276152" cy="306034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IN" sz="4200" b="0" i="0" u="none" strike="noStrike" cap="none" normalizeH="0" baseline="0" smtClean="0">
              <a:ln>
                <a:noFill/>
              </a:ln>
              <a:solidFill>
                <a:srgbClr val="FFFFFF"/>
              </a:solidFill>
              <a:effectLst/>
              <a:latin typeface="Chalkduster" charset="0"/>
              <a:ea typeface="Chalkduster" charset="0"/>
              <a:cs typeface="Chalkduster" charset="0"/>
              <a:sym typeface="Chalkduster" charset="0"/>
            </a:endParaRPr>
          </a:p>
        </p:txBody>
      </p:sp>
      <p:sp>
        <p:nvSpPr>
          <p:cNvPr id="12" name="Oval 11"/>
          <p:cNvSpPr/>
          <p:nvPr/>
        </p:nvSpPr>
        <p:spPr bwMode="auto">
          <a:xfrm>
            <a:off x="4642072" y="5704892"/>
            <a:ext cx="276152" cy="306034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IN" sz="4200" b="0" i="0" u="none" strike="noStrike" cap="none" normalizeH="0" baseline="0" smtClean="0">
              <a:ln>
                <a:noFill/>
              </a:ln>
              <a:solidFill>
                <a:srgbClr val="FFFFFF"/>
              </a:solidFill>
              <a:effectLst/>
              <a:latin typeface="Chalkduster" charset="0"/>
              <a:ea typeface="Chalkduster" charset="0"/>
              <a:cs typeface="Chalkduster" charset="0"/>
              <a:sym typeface="Chalkduster" charset="0"/>
            </a:endParaRPr>
          </a:p>
        </p:txBody>
      </p:sp>
      <p:sp>
        <p:nvSpPr>
          <p:cNvPr id="13" name="Oval 12"/>
          <p:cNvSpPr/>
          <p:nvPr/>
        </p:nvSpPr>
        <p:spPr bwMode="auto">
          <a:xfrm>
            <a:off x="4990232" y="7469088"/>
            <a:ext cx="276152" cy="306034"/>
          </a:xfrm>
          <a:prstGeom prst="ellipse">
            <a:avLst/>
          </a:prstGeom>
          <a:solidFill>
            <a:srgbClr val="002060"/>
          </a:solidFill>
          <a:ln>
            <a:noFill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IN" sz="4200" b="0" i="0" u="none" strike="noStrike" cap="none" normalizeH="0" baseline="0" smtClean="0">
              <a:ln>
                <a:noFill/>
              </a:ln>
              <a:solidFill>
                <a:srgbClr val="FFFFFF"/>
              </a:solidFill>
              <a:effectLst/>
              <a:latin typeface="Chalkduster" charset="0"/>
              <a:ea typeface="Chalkduster" charset="0"/>
              <a:cs typeface="Chalkduster" charset="0"/>
              <a:sym typeface="Chalkduster" charset="0"/>
            </a:endParaRPr>
          </a:p>
        </p:txBody>
      </p:sp>
      <p:sp>
        <p:nvSpPr>
          <p:cNvPr id="14" name="Oval 13"/>
          <p:cNvSpPr/>
          <p:nvPr/>
        </p:nvSpPr>
        <p:spPr bwMode="auto">
          <a:xfrm>
            <a:off x="4918224" y="7811126"/>
            <a:ext cx="276152" cy="306034"/>
          </a:xfrm>
          <a:prstGeom prst="ellipse">
            <a:avLst/>
          </a:prstGeom>
          <a:solidFill>
            <a:srgbClr val="002060"/>
          </a:solidFill>
          <a:ln>
            <a:noFill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IN" sz="4200" b="0" i="0" u="none" strike="noStrike" cap="none" normalizeH="0" baseline="0" smtClean="0">
              <a:ln>
                <a:noFill/>
              </a:ln>
              <a:solidFill>
                <a:srgbClr val="FFFFFF"/>
              </a:solidFill>
              <a:effectLst/>
              <a:latin typeface="Chalkduster" charset="0"/>
              <a:ea typeface="Chalkduster" charset="0"/>
              <a:cs typeface="Chalkduster" charset="0"/>
              <a:sym typeface="Chalkduster" charset="0"/>
            </a:endParaRPr>
          </a:p>
        </p:txBody>
      </p:sp>
      <p:sp>
        <p:nvSpPr>
          <p:cNvPr id="15" name="Oval 14"/>
          <p:cNvSpPr/>
          <p:nvPr/>
        </p:nvSpPr>
        <p:spPr bwMode="auto">
          <a:xfrm>
            <a:off x="7234360" y="5524872"/>
            <a:ext cx="276152" cy="306034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IN" sz="4200" b="0" i="0" u="none" strike="noStrike" cap="none" normalizeH="0" baseline="0" smtClean="0">
              <a:ln>
                <a:noFill/>
              </a:ln>
              <a:solidFill>
                <a:srgbClr val="FFFFFF"/>
              </a:solidFill>
              <a:effectLst/>
              <a:latin typeface="Chalkduster" charset="0"/>
              <a:ea typeface="Chalkduster" charset="0"/>
              <a:cs typeface="Chalkduster" charset="0"/>
              <a:sym typeface="Chalkduster" charset="0"/>
            </a:endParaRPr>
          </a:p>
        </p:txBody>
      </p:sp>
      <p:sp>
        <p:nvSpPr>
          <p:cNvPr id="17" name="Oval 16"/>
          <p:cNvSpPr/>
          <p:nvPr/>
        </p:nvSpPr>
        <p:spPr bwMode="auto">
          <a:xfrm>
            <a:off x="7090344" y="5092824"/>
            <a:ext cx="276152" cy="306034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IN" sz="4200" b="0" i="0" u="none" strike="noStrike" cap="none" normalizeH="0" baseline="0" smtClean="0">
              <a:ln>
                <a:noFill/>
              </a:ln>
              <a:solidFill>
                <a:srgbClr val="FFFFFF"/>
              </a:solidFill>
              <a:effectLst/>
              <a:latin typeface="Chalkduster" charset="0"/>
              <a:ea typeface="Chalkduster" charset="0"/>
              <a:cs typeface="Chalkduster" charset="0"/>
              <a:sym typeface="Chalkduster" charset="0"/>
            </a:endParaRPr>
          </a:p>
        </p:txBody>
      </p:sp>
      <p:sp>
        <p:nvSpPr>
          <p:cNvPr id="18" name="Oval 17"/>
          <p:cNvSpPr/>
          <p:nvPr/>
        </p:nvSpPr>
        <p:spPr bwMode="auto">
          <a:xfrm>
            <a:off x="6874320" y="5380856"/>
            <a:ext cx="276152" cy="306034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IN" sz="4200" b="0" i="0" u="none" strike="noStrike" cap="none" normalizeH="0" baseline="0" smtClean="0">
              <a:ln>
                <a:noFill/>
              </a:ln>
              <a:solidFill>
                <a:srgbClr val="FFFFFF"/>
              </a:solidFill>
              <a:effectLst/>
              <a:latin typeface="Chalkduster" charset="0"/>
              <a:ea typeface="Chalkduster" charset="0"/>
              <a:cs typeface="Chalkduster" charset="0"/>
              <a:sym typeface="Chalkduster" charset="0"/>
            </a:endParaRPr>
          </a:p>
        </p:txBody>
      </p:sp>
      <p:sp>
        <p:nvSpPr>
          <p:cNvPr id="19" name="Rectangle 1"/>
          <p:cNvSpPr>
            <a:spLocks noGrp="1" noChangeArrowheads="1"/>
          </p:cNvSpPr>
          <p:nvPr>
            <p:ph type="title"/>
          </p:nvPr>
        </p:nvSpPr>
        <p:spPr>
          <a:xfrm>
            <a:off x="-266352" y="-523800"/>
            <a:ext cx="13969552" cy="2540000"/>
          </a:xfrm>
        </p:spPr>
        <p:txBody>
          <a:bodyPr/>
          <a:lstStyle/>
          <a:p>
            <a:r>
              <a:rPr lang="en-US" sz="6000" dirty="0"/>
              <a:t>E</a:t>
            </a:r>
            <a:r>
              <a:rPr lang="en-US" sz="6000" dirty="0" smtClean="0"/>
              <a:t>ra of Geographic Medicine…   predicting the next epidemic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3514067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1"/>
          <p:cNvSpPr>
            <a:spLocks noGrp="1" noChangeArrowheads="1"/>
          </p:cNvSpPr>
          <p:nvPr>
            <p:ph type="title"/>
          </p:nvPr>
        </p:nvSpPr>
        <p:spPr>
          <a:xfrm>
            <a:off x="1117600" y="4468813"/>
            <a:ext cx="10464800" cy="2540000"/>
          </a:xfrm>
        </p:spPr>
        <p:txBody>
          <a:bodyPr/>
          <a:lstStyle/>
          <a:p>
            <a:r>
              <a:rPr lang="en-US"/>
              <a:t>Honestly, we think it's </a:t>
            </a:r>
            <a:r>
              <a:rPr lang="en-US" sz="8900" u="sng"/>
              <a:t>1.2 billion</a:t>
            </a:r>
            <a:r>
              <a:rPr lang="en-US"/>
              <a:t>.</a:t>
            </a:r>
          </a:p>
        </p:txBody>
      </p:sp>
      <p:sp>
        <p:nvSpPr>
          <p:cNvPr id="30722" name="AutoShape 2"/>
          <p:cNvSpPr>
            <a:spLocks/>
          </p:cNvSpPr>
          <p:nvPr/>
        </p:nvSpPr>
        <p:spPr bwMode="auto">
          <a:xfrm>
            <a:off x="6051550" y="455613"/>
            <a:ext cx="5175250" cy="3621087"/>
          </a:xfrm>
          <a:prstGeom prst="wedgeEllipseCallout">
            <a:avLst>
              <a:gd name="adj1" fmla="val -52588"/>
              <a:gd name="adj2" fmla="val 43333"/>
            </a:avLst>
          </a:prstGeom>
          <a:noFill/>
          <a:ln w="101600" cap="flat" cmpd="sng">
            <a:solidFill>
              <a:srgbClr val="FFFFFF">
                <a:alpha val="89999"/>
              </a:srgbClr>
            </a:solidFill>
            <a:prstDash val="solid"/>
            <a:miter lim="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r>
              <a:rPr lang="en-US" sz="3200">
                <a:effectLst>
                  <a:outerShdw blurRad="38100" dist="38100" dir="2700000" algn="tl">
                    <a:srgbClr val="C0C0C0"/>
                  </a:outerShdw>
                </a:effectLst>
              </a:rPr>
              <a:t>Probably, that's why we call it the PULSE OF A BILLION</a:t>
            </a:r>
            <a:endParaRPr lang="en-US"/>
          </a:p>
        </p:txBody>
      </p:sp>
    </p:spTree>
  </p:cSld>
  <p:clrMapOvr>
    <a:masterClrMapping/>
  </p:clrMapOvr>
  <p:transition spd="med" advTm="29000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1"/>
          <p:cNvSpPr>
            <a:spLocks noGrp="1" noChangeArrowheads="1"/>
          </p:cNvSpPr>
          <p:nvPr>
            <p:ph type="title"/>
          </p:nvPr>
        </p:nvSpPr>
        <p:spPr>
          <a:xfrm>
            <a:off x="237704" y="412304"/>
            <a:ext cx="10463213" cy="2540000"/>
          </a:xfrm>
        </p:spPr>
        <p:txBody>
          <a:bodyPr/>
          <a:lstStyle/>
          <a:p>
            <a:r>
              <a:rPr lang="en-US" sz="4800" dirty="0" smtClean="0"/>
              <a:t>And it just so happens …….</a:t>
            </a:r>
            <a:br>
              <a:rPr lang="en-US" sz="4800" dirty="0" smtClean="0"/>
            </a:br>
            <a:r>
              <a:rPr lang="en-US" sz="4800" dirty="0"/>
              <a:t>T</a:t>
            </a:r>
            <a:r>
              <a:rPr lang="en-US" sz="4800" dirty="0" smtClean="0"/>
              <a:t>hat our dream of a billion, is also an </a:t>
            </a:r>
            <a:br>
              <a:rPr lang="en-US" sz="4800" dirty="0" smtClean="0"/>
            </a:br>
            <a:r>
              <a:rPr lang="en-US" sz="4800" b="1" i="1" u="sng" dirty="0" smtClean="0"/>
              <a:t>I</a:t>
            </a:r>
            <a:r>
              <a:rPr lang="en-US" sz="4800" dirty="0" smtClean="0"/>
              <a:t>nnovation </a:t>
            </a:r>
            <a:r>
              <a:rPr lang="en-US" sz="4800" dirty="0" smtClean="0"/>
              <a:t>for a </a:t>
            </a:r>
            <a:r>
              <a:rPr lang="en-US" sz="4800" i="1" u="sng" dirty="0" err="1" smtClean="0"/>
              <a:t>BE</a:t>
            </a:r>
            <a:r>
              <a:rPr lang="en-US" sz="4800" dirty="0" err="1" smtClean="0"/>
              <a:t>tter</a:t>
            </a:r>
            <a:r>
              <a:rPr lang="en-US" sz="4800" dirty="0" smtClean="0"/>
              <a:t> </a:t>
            </a:r>
            <a:r>
              <a:rPr lang="en-US" sz="4800" b="1" i="1" u="sng" dirty="0" err="1" smtClean="0"/>
              <a:t>TO</a:t>
            </a:r>
            <a:r>
              <a:rPr lang="en-US" sz="4800" dirty="0" err="1" smtClean="0"/>
              <a:t>morrow</a:t>
            </a:r>
            <a:endParaRPr lang="en-US" sz="4800" dirty="0"/>
          </a:p>
        </p:txBody>
      </p:sp>
      <p:sp>
        <p:nvSpPr>
          <p:cNvPr id="3277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062240" y="4020904"/>
            <a:ext cx="10464800" cy="5740400"/>
          </a:xfrm>
        </p:spPr>
        <p:txBody>
          <a:bodyPr/>
          <a:lstStyle/>
          <a:p>
            <a:endParaRPr lang="en-US" sz="4400" dirty="0" smtClean="0"/>
          </a:p>
          <a:p>
            <a:r>
              <a:rPr lang="en-US" sz="4400" dirty="0" smtClean="0"/>
              <a:t>Yours </a:t>
            </a:r>
            <a:r>
              <a:rPr lang="en-US" sz="4400" dirty="0"/>
              <a:t>sincerely,</a:t>
            </a:r>
          </a:p>
          <a:p>
            <a:pPr marL="0" indent="0">
              <a:buNone/>
            </a:pPr>
            <a:r>
              <a:rPr lang="en-US" sz="4400" dirty="0" smtClean="0"/>
              <a:t>   Team </a:t>
            </a:r>
            <a:r>
              <a:rPr lang="en-US" sz="4400" dirty="0" smtClean="0"/>
              <a:t>PULSE OF A BILLION</a:t>
            </a:r>
            <a:endParaRPr lang="en-US" sz="4400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26" r="14556"/>
          <a:stretch/>
        </p:blipFill>
        <p:spPr bwMode="auto">
          <a:xfrm>
            <a:off x="669752" y="124272"/>
            <a:ext cx="11881320" cy="94060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74823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1"/>
          <p:cNvSpPr>
            <a:spLocks noGrp="1" noChangeArrowheads="1"/>
          </p:cNvSpPr>
          <p:nvPr>
            <p:ph type="title"/>
          </p:nvPr>
        </p:nvSpPr>
        <p:spPr>
          <a:xfrm>
            <a:off x="93688" y="3768080"/>
            <a:ext cx="12573000" cy="1828800"/>
          </a:xfrm>
        </p:spPr>
        <p:txBody>
          <a:bodyPr/>
          <a:lstStyle/>
          <a:p>
            <a:r>
              <a:rPr lang="en-US" dirty="0"/>
              <a:t>Not a product, but a </a:t>
            </a:r>
            <a:r>
              <a:rPr lang="en-US" b="1" dirty="0"/>
              <a:t>DREAM</a:t>
            </a:r>
            <a:r>
              <a:rPr lang="en-US" dirty="0"/>
              <a:t>!</a:t>
            </a:r>
            <a:endParaRPr lang="en-US" sz="54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4000"/>
    </mc:Choice>
    <mc:Fallback xmlns="">
      <p:transition advClick="0" advTm="4000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Rectangle 1"/>
          <p:cNvSpPr>
            <a:spLocks noGrp="1" noChangeArrowheads="1"/>
          </p:cNvSpPr>
          <p:nvPr>
            <p:ph type="title"/>
          </p:nvPr>
        </p:nvSpPr>
        <p:spPr>
          <a:xfrm>
            <a:off x="-1257300" y="1598613"/>
            <a:ext cx="15519400" cy="5183187"/>
          </a:xfrm>
        </p:spPr>
        <p:txBody>
          <a:bodyPr/>
          <a:lstStyle/>
          <a:p>
            <a:r>
              <a:rPr lang="en-US" sz="6100" dirty="0"/>
              <a:t>Both </a:t>
            </a:r>
            <a:r>
              <a:rPr lang="en-US" sz="6100" b="1" dirty="0"/>
              <a:t>a PRODUCT &amp; a DREAM</a:t>
            </a:r>
            <a:endParaRPr lang="en-US" b="1" dirty="0"/>
          </a:p>
        </p:txBody>
      </p:sp>
      <p:sp>
        <p:nvSpPr>
          <p:cNvPr id="9218" name="AutoShape 2"/>
          <p:cNvSpPr>
            <a:spLocks/>
          </p:cNvSpPr>
          <p:nvPr/>
        </p:nvSpPr>
        <p:spPr bwMode="auto">
          <a:xfrm>
            <a:off x="7759700" y="1485900"/>
            <a:ext cx="4379913" cy="3449638"/>
          </a:xfrm>
          <a:prstGeom prst="wedgeEllipseCallout">
            <a:avLst>
              <a:gd name="adj1" fmla="val -57824"/>
              <a:gd name="adj2" fmla="val 63741"/>
            </a:avLst>
          </a:prstGeom>
          <a:noFill/>
          <a:ln w="101600" cap="flat" cmpd="sng">
            <a:solidFill>
              <a:srgbClr val="FFFFFF">
                <a:alpha val="89999"/>
              </a:srgbClr>
            </a:solidFill>
            <a:prstDash val="solid"/>
            <a:miter lim="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r>
              <a:rPr lang="en-US" sz="3200">
                <a:effectLst>
                  <a:outerShdw blurRad="38100" dist="38100" dir="2700000" algn="tl">
                    <a:srgbClr val="C0C0C0"/>
                  </a:outerShdw>
                </a:effectLst>
              </a:rPr>
              <a:t>I have a dream!</a:t>
            </a:r>
            <a:endParaRPr lang="en-US"/>
          </a:p>
        </p:txBody>
      </p:sp>
    </p:spTree>
  </p:cSld>
  <p:clrMapOvr>
    <a:masterClrMapping/>
  </p:clrMapOvr>
  <p:transition spd="med" advClick="0" advTm="4800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1"/>
          <p:cNvSpPr>
            <a:spLocks noGrp="1" noChangeArrowheads="1"/>
          </p:cNvSpPr>
          <p:nvPr>
            <p:ph type="title"/>
          </p:nvPr>
        </p:nvSpPr>
        <p:spPr>
          <a:xfrm>
            <a:off x="1270000" y="2971800"/>
            <a:ext cx="10464800" cy="2540000"/>
          </a:xfrm>
        </p:spPr>
        <p:txBody>
          <a:bodyPr/>
          <a:lstStyle/>
          <a:p>
            <a:r>
              <a:rPr lang="en-US"/>
              <a:t>The product, first.....</a:t>
            </a:r>
          </a:p>
        </p:txBody>
      </p:sp>
    </p:spTree>
  </p:cSld>
  <p:clrMapOvr>
    <a:masterClrMapping/>
  </p:clrMapOvr>
  <p:transition spd="med" advClick="0" advTm="1350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Rectangle 1"/>
          <p:cNvSpPr>
            <a:spLocks noGrp="1" noChangeArrowheads="1"/>
          </p:cNvSpPr>
          <p:nvPr>
            <p:ph type="body" idx="1"/>
          </p:nvPr>
        </p:nvSpPr>
        <p:spPr>
          <a:xfrm>
            <a:off x="1389832" y="1564432"/>
            <a:ext cx="10464800" cy="6912768"/>
          </a:xfrm>
        </p:spPr>
        <p:txBody>
          <a:bodyPr/>
          <a:lstStyle/>
          <a:p>
            <a:pPr marL="654050" indent="-654050"/>
            <a:r>
              <a:rPr lang="en-US" sz="5300" dirty="0"/>
              <a:t>Smart e- stethoscope </a:t>
            </a:r>
          </a:p>
          <a:p>
            <a:pPr marL="654050" indent="-654050"/>
            <a:r>
              <a:rPr lang="en-US" sz="5300" dirty="0" smtClean="0"/>
              <a:t>HR Infra-red pupil monitor</a:t>
            </a:r>
            <a:endParaRPr lang="en-US" sz="5300" dirty="0"/>
          </a:p>
          <a:p>
            <a:pPr marL="654050" indent="-654050"/>
            <a:r>
              <a:rPr lang="en-US" sz="5300" dirty="0" smtClean="0"/>
              <a:t>Vital Stat </a:t>
            </a:r>
            <a:r>
              <a:rPr lang="en-US" sz="5300" dirty="0" smtClean="0"/>
              <a:t>wristband </a:t>
            </a:r>
          </a:p>
          <a:p>
            <a:pPr marL="654050" indent="-654050"/>
            <a:r>
              <a:rPr lang="en-US" sz="5300" dirty="0" smtClean="0"/>
              <a:t>EKG monitor </a:t>
            </a:r>
            <a:endParaRPr lang="en-US" sz="5300" dirty="0"/>
          </a:p>
        </p:txBody>
      </p:sp>
    </p:spTree>
  </p:cSld>
  <p:clrMapOvr>
    <a:masterClrMapping/>
  </p:clrMapOvr>
  <p:transition spd="med" advTm="16000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Rectangle 1"/>
          <p:cNvSpPr>
            <a:spLocks noGrp="1" noChangeArrowheads="1"/>
          </p:cNvSpPr>
          <p:nvPr>
            <p:ph type="body" idx="1"/>
          </p:nvPr>
        </p:nvSpPr>
        <p:spPr>
          <a:xfrm>
            <a:off x="1270000" y="4621638"/>
            <a:ext cx="10464800" cy="7620000"/>
          </a:xfrm>
        </p:spPr>
        <p:txBody>
          <a:bodyPr/>
          <a:lstStyle/>
          <a:p>
            <a:pPr marL="555625" indent="-555625"/>
            <a:r>
              <a:rPr lang="en-US" sz="4500" dirty="0"/>
              <a:t>Landline receiver microphone</a:t>
            </a:r>
          </a:p>
          <a:p>
            <a:pPr marL="555625" indent="-555625"/>
            <a:r>
              <a:rPr lang="en-US" sz="4500" dirty="0"/>
              <a:t>A plastic bottle cap</a:t>
            </a:r>
            <a:endParaRPr lang="en-US" dirty="0"/>
          </a:p>
        </p:txBody>
      </p:sp>
      <p:sp>
        <p:nvSpPr>
          <p:cNvPr id="12290" name="AutoShape 2"/>
          <p:cNvSpPr>
            <a:spLocks/>
          </p:cNvSpPr>
          <p:nvPr/>
        </p:nvSpPr>
        <p:spPr bwMode="auto">
          <a:xfrm>
            <a:off x="8309396" y="124272"/>
            <a:ext cx="4457700" cy="4167187"/>
          </a:xfrm>
          <a:prstGeom prst="wedgeEllipseCallout">
            <a:avLst>
              <a:gd name="adj1" fmla="val -55981"/>
              <a:gd name="adj2" fmla="val 49694"/>
            </a:avLst>
          </a:prstGeom>
          <a:noFill/>
          <a:ln w="101600" cap="flat" cmpd="sng">
            <a:solidFill>
              <a:srgbClr val="FFFFFF">
                <a:alpha val="89999"/>
              </a:srgbClr>
            </a:solidFill>
            <a:prstDash val="solid"/>
            <a:miter lim="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r>
              <a:rPr lang="en-US" sz="37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What good can come out of these?</a:t>
            </a:r>
            <a:endParaRPr lang="en-US" dirty="0"/>
          </a:p>
        </p:txBody>
      </p:sp>
      <p:pic>
        <p:nvPicPr>
          <p:cNvPr id="1029" name="Picture 6" descr="stock-photo-5106674-black-telephone-handse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0184" y="4621638"/>
            <a:ext cx="2548160" cy="2775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5" descr="kinley-bottled-wate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0472" y="4621638"/>
            <a:ext cx="2448272" cy="2775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9" descr="3-5mm-Audio-Jack-Connection-Cable--1-5M-_yuch125904896140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696" y="4621638"/>
            <a:ext cx="2376264" cy="2775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Plus 8"/>
          <p:cNvSpPr/>
          <p:nvPr/>
        </p:nvSpPr>
        <p:spPr>
          <a:xfrm>
            <a:off x="2541960" y="5706110"/>
            <a:ext cx="914400" cy="914400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  <p:sp>
        <p:nvSpPr>
          <p:cNvPr id="10" name="Plus 9"/>
          <p:cNvSpPr/>
          <p:nvPr/>
        </p:nvSpPr>
        <p:spPr>
          <a:xfrm>
            <a:off x="6020048" y="5706110"/>
            <a:ext cx="914400" cy="914400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  <p:sp>
        <p:nvSpPr>
          <p:cNvPr id="3" name="Rectangle 8"/>
          <p:cNvSpPr>
            <a:spLocks noChangeArrowheads="1"/>
          </p:cNvSpPr>
          <p:nvPr/>
        </p:nvSpPr>
        <p:spPr bwMode="auto">
          <a:xfrm>
            <a:off x="0" y="0"/>
            <a:ext cx="13004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4" name="Rectangle 9"/>
          <p:cNvSpPr>
            <a:spLocks noChangeArrowheads="1"/>
          </p:cNvSpPr>
          <p:nvPr/>
        </p:nvSpPr>
        <p:spPr bwMode="auto">
          <a:xfrm>
            <a:off x="0" y="457200"/>
            <a:ext cx="130048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5" name="Rectangle 10"/>
          <p:cNvSpPr>
            <a:spLocks noChangeArrowheads="1"/>
          </p:cNvSpPr>
          <p:nvPr/>
        </p:nvSpPr>
        <p:spPr bwMode="auto">
          <a:xfrm>
            <a:off x="0" y="1828800"/>
            <a:ext cx="130048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  <a:cs typeface="Times New Roman" pitchFamily="18" charset="0"/>
              </a:rPr>
              <a:t>                                     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11"/>
          <p:cNvSpPr>
            <a:spLocks noChangeArrowheads="1"/>
          </p:cNvSpPr>
          <p:nvPr/>
        </p:nvSpPr>
        <p:spPr bwMode="auto">
          <a:xfrm>
            <a:off x="0" y="3390900"/>
            <a:ext cx="130048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  <a:cs typeface="Times New Roman" pitchFamily="18" charset="0"/>
              </a:rPr>
              <a:t>                                 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Rectangle 12"/>
          <p:cNvSpPr>
            <a:spLocks noChangeArrowheads="1"/>
          </p:cNvSpPr>
          <p:nvPr/>
        </p:nvSpPr>
        <p:spPr bwMode="auto">
          <a:xfrm>
            <a:off x="0" y="4286250"/>
            <a:ext cx="130048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  <a:cs typeface="Times New Roman" pitchFamily="18" charset="0"/>
              </a:rPr>
              <a:t>     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 spd="med" advTm="11000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08" r="14364"/>
          <a:stretch/>
        </p:blipFill>
        <p:spPr bwMode="auto">
          <a:xfrm>
            <a:off x="813768" y="340296"/>
            <a:ext cx="11665296" cy="90929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5903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 Theme">
      <a:majorFont>
        <a:latin typeface="Chalkduster"/>
        <a:ea typeface="Chalkduster"/>
        <a:cs typeface="Chalkduster"/>
      </a:majorFont>
      <a:minorFont>
        <a:latin typeface="Chalkduster"/>
        <a:ea typeface="Chalkduster"/>
        <a:cs typeface="Chalkduste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E8B45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chemeClr val="tx1"/>
              </a:solidFill>
              <a:prstDash val="solid"/>
              <a:miter lim="0"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4572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FFFFFF"/>
            </a:solidFill>
            <a:effectLst/>
            <a:latin typeface="Chalkduster" charset="0"/>
            <a:ea typeface="Chalkduster" charset="0"/>
            <a:cs typeface="Chalkduster" charset="0"/>
            <a:sym typeface="Chalkduster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E8B45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chemeClr val="tx1"/>
              </a:solidFill>
              <a:prstDash val="solid"/>
              <a:miter lim="0"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4572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FFFFFF"/>
            </a:solidFill>
            <a:effectLst/>
            <a:latin typeface="Chalkduster" charset="0"/>
            <a:ea typeface="Chalkduster" charset="0"/>
            <a:cs typeface="Chalkduster" charset="0"/>
            <a:sym typeface="Chalkduster" charset="0"/>
          </a:defRPr>
        </a:defPPr>
      </a:lst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 Theme">
      <a:majorFont>
        <a:latin typeface="Chalkduster"/>
        <a:ea typeface="Chalkduster"/>
        <a:cs typeface="Chalkduster"/>
      </a:majorFont>
      <a:minorFont>
        <a:latin typeface="Chalkduster"/>
        <a:ea typeface="Chalkduster"/>
        <a:cs typeface="Chalkduste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E8B45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chemeClr val="tx1"/>
              </a:solidFill>
              <a:prstDash val="solid"/>
              <a:miter lim="0"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4572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FFFFFF"/>
            </a:solidFill>
            <a:effectLst/>
            <a:latin typeface="Chalkduster" charset="0"/>
            <a:ea typeface="Chalkduster" charset="0"/>
            <a:cs typeface="Chalkduster" charset="0"/>
            <a:sym typeface="Chalkduster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E8B45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chemeClr val="tx1"/>
              </a:solidFill>
              <a:prstDash val="solid"/>
              <a:miter lim="0"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4572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FFFFFF"/>
            </a:solidFill>
            <a:effectLst/>
            <a:latin typeface="Chalkduster" charset="0"/>
            <a:ea typeface="Chalkduster" charset="0"/>
            <a:cs typeface="Chalkduster" charset="0"/>
            <a:sym typeface="Chalkduster" charset="0"/>
          </a:defRPr>
        </a:defPPr>
      </a:lst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 Theme">
      <a:majorFont>
        <a:latin typeface="Chalkduster"/>
        <a:ea typeface="Chalkduster"/>
        <a:cs typeface="Chalkduster"/>
      </a:majorFont>
      <a:minorFont>
        <a:latin typeface="Chalkduster"/>
        <a:ea typeface="Chalkduster"/>
        <a:cs typeface="Chalkduste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E8B45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chemeClr val="tx1"/>
              </a:solidFill>
              <a:prstDash val="solid"/>
              <a:miter lim="0"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4572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FFFFFF"/>
            </a:solidFill>
            <a:effectLst/>
            <a:latin typeface="Chalkduster" charset="0"/>
            <a:ea typeface="Chalkduster" charset="0"/>
            <a:cs typeface="Chalkduster" charset="0"/>
            <a:sym typeface="Chalkduster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E8B45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chemeClr val="tx1"/>
              </a:solidFill>
              <a:prstDash val="solid"/>
              <a:miter lim="0"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4572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FFFFFF"/>
            </a:solidFill>
            <a:effectLst/>
            <a:latin typeface="Chalkduster" charset="0"/>
            <a:ea typeface="Chalkduster" charset="0"/>
            <a:cs typeface="Chalkduster" charset="0"/>
            <a:sym typeface="Chalkduster" charset="0"/>
          </a:defRPr>
        </a:defPPr>
      </a:lst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 Theme">
      <a:majorFont>
        <a:latin typeface="Chalkduster"/>
        <a:ea typeface="Chalkduster"/>
        <a:cs typeface="Chalkduster"/>
      </a:majorFont>
      <a:minorFont>
        <a:latin typeface="Chalkduster"/>
        <a:ea typeface="Chalkduster"/>
        <a:cs typeface="Chalkduste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E8B45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chemeClr val="tx1"/>
              </a:solidFill>
              <a:prstDash val="solid"/>
              <a:miter lim="0"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4572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FFFFFF"/>
            </a:solidFill>
            <a:effectLst/>
            <a:latin typeface="Chalkduster" charset="0"/>
            <a:ea typeface="Chalkduster" charset="0"/>
            <a:cs typeface="Chalkduster" charset="0"/>
            <a:sym typeface="Chalkduster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E8B45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chemeClr val="tx1"/>
              </a:solidFill>
              <a:prstDash val="solid"/>
              <a:miter lim="0"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4572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FFFFFF"/>
            </a:solidFill>
            <a:effectLst/>
            <a:latin typeface="Chalkduster" charset="0"/>
            <a:ea typeface="Chalkduster" charset="0"/>
            <a:cs typeface="Chalkduster" charset="0"/>
            <a:sym typeface="Chalkduster" charset="0"/>
          </a:defRPr>
        </a:defPPr>
      </a:lstStyle>
    </a:ln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 Theme">
      <a:majorFont>
        <a:latin typeface="Chalkduster"/>
        <a:ea typeface="Chalkduster"/>
        <a:cs typeface="Chalkduster"/>
      </a:majorFont>
      <a:minorFont>
        <a:latin typeface="Chalkduster"/>
        <a:ea typeface="Chalkduster"/>
        <a:cs typeface="Chalkduste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E8B45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chemeClr val="tx1"/>
              </a:solidFill>
              <a:prstDash val="solid"/>
              <a:miter lim="0"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4572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FFFFFF"/>
            </a:solidFill>
            <a:effectLst/>
            <a:latin typeface="Chalkduster" charset="0"/>
            <a:ea typeface="Chalkduster" charset="0"/>
            <a:cs typeface="Chalkduster" charset="0"/>
            <a:sym typeface="Chalkduster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E8B45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chemeClr val="tx1"/>
              </a:solidFill>
              <a:prstDash val="solid"/>
              <a:miter lim="0"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4572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FFFFFF"/>
            </a:solidFill>
            <a:effectLst/>
            <a:latin typeface="Chalkduster" charset="0"/>
            <a:ea typeface="Chalkduster" charset="0"/>
            <a:cs typeface="Chalkduster" charset="0"/>
            <a:sym typeface="Chalkduster" charset="0"/>
          </a:defRPr>
        </a:defPPr>
      </a:lstStyle>
    </a:lnDef>
  </a:objectDefaults>
  <a:extraClrSchemeLst/>
</a:theme>
</file>

<file path=ppt/theme/theme6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 Theme">
      <a:majorFont>
        <a:latin typeface="Chalkduster"/>
        <a:ea typeface="Chalkduster"/>
        <a:cs typeface="Chalkduster"/>
      </a:majorFont>
      <a:minorFont>
        <a:latin typeface="Chalkduster"/>
        <a:ea typeface="Chalkduster"/>
        <a:cs typeface="Chalkduste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E8B45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chemeClr val="tx1"/>
              </a:solidFill>
              <a:prstDash val="solid"/>
              <a:miter lim="0"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4572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FFFFFF"/>
            </a:solidFill>
            <a:effectLst/>
            <a:latin typeface="Chalkduster" charset="0"/>
            <a:ea typeface="Chalkduster" charset="0"/>
            <a:cs typeface="Chalkduster" charset="0"/>
            <a:sym typeface="Chalkduster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E8B45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chemeClr val="tx1"/>
              </a:solidFill>
              <a:prstDash val="solid"/>
              <a:miter lim="0"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4572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FFFFFF"/>
            </a:solidFill>
            <a:effectLst/>
            <a:latin typeface="Chalkduster" charset="0"/>
            <a:ea typeface="Chalkduster" charset="0"/>
            <a:cs typeface="Chalkduster" charset="0"/>
            <a:sym typeface="Chalkduster" charset="0"/>
          </a:defRPr>
        </a:defPPr>
      </a:lstStyle>
    </a:lnDef>
  </a:objectDefaults>
  <a:extraClrSchemeLst/>
</a:theme>
</file>

<file path=ppt/theme/theme7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1961</TotalTime>
  <Words>427</Words>
  <Application>Microsoft Office PowerPoint</Application>
  <PresentationFormat>Custom</PresentationFormat>
  <Paragraphs>133</Paragraphs>
  <Slides>29</Slides>
  <Notes>22</Notes>
  <HiddenSlides>0</HiddenSlides>
  <MMClips>0</MMClips>
  <ScaleCrop>false</ScaleCrop>
  <HeadingPairs>
    <vt:vector size="4" baseType="variant">
      <vt:variant>
        <vt:lpstr>Theme</vt:lpstr>
      </vt:variant>
      <vt:variant>
        <vt:i4>6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Office Theme</vt:lpstr>
      <vt:lpstr>Office Theme</vt:lpstr>
      <vt:lpstr>Office Theme</vt:lpstr>
      <vt:lpstr>Office Theme</vt:lpstr>
      <vt:lpstr>Office Theme</vt:lpstr>
      <vt:lpstr>Office Theme</vt:lpstr>
      <vt:lpstr>PowerPoint Presentation</vt:lpstr>
      <vt:lpstr>PowerPoint Presentation</vt:lpstr>
      <vt:lpstr>PowerPoint Presentation</vt:lpstr>
      <vt:lpstr>Not a product, but a DREAM!</vt:lpstr>
      <vt:lpstr>Both a PRODUCT &amp; a DREAM</vt:lpstr>
      <vt:lpstr>The product, first.....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Murmurs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USP</vt:lpstr>
      <vt:lpstr>PowerPoint Presentation</vt:lpstr>
      <vt:lpstr>PowerPoint Presentation</vt:lpstr>
      <vt:lpstr>PowerPoint Presentation</vt:lpstr>
      <vt:lpstr>Personalized medicine in urban settings.....</vt:lpstr>
      <vt:lpstr>Era of Geographic Medicine…   predicting the next epidemic</vt:lpstr>
      <vt:lpstr>Honestly, we think it's 1.2 billion.</vt:lpstr>
      <vt:lpstr>And it just so happens ……. That our dream of a billion, is also an  Innovation for a BEtter TOmorrow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Not a product, but a DREAM!</dc:title>
  <dc:creator>sankey</dc:creator>
  <cp:lastModifiedBy>sankey</cp:lastModifiedBy>
  <cp:revision>82</cp:revision>
  <dcterms:modified xsi:type="dcterms:W3CDTF">2013-09-27T19:43:02Z</dcterms:modified>
</cp:coreProperties>
</file>